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06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6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47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51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49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83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87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63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2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08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80266-C73E-4DB8-8390-3FD6B3AFC8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602F4-7590-4D43-918F-656E0CEE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5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ingram26.ru/obuchayushchie-igry/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infourok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hyperlink" Target="https://globallab.org/ru/" TargetMode="External"/><Relationship Id="rId5" Type="http://schemas.openxmlformats.org/officeDocument/2006/relationships/image" Target="../media/image5.png"/><Relationship Id="rId10" Type="http://schemas.openxmlformats.org/officeDocument/2006/relationships/hyperlink" Target="https://app-dev.&#1084;&#1086;&#1080;&#1092;&#1080;&#1085;&#1072;&#1085;&#1089;&#1099;.&#1088;&#1092;/storage/18922/edinaya-ramka-fg.pdf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://fgramota.org/game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planeta.ru/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hyperlink" Target="https://www.udemy.com/course/investing-keys/" TargetMode="External"/><Relationship Id="rId5" Type="http://schemas.openxmlformats.org/officeDocument/2006/relationships/image" Target="../media/image10.png"/><Relationship Id="rId10" Type="http://schemas.openxmlformats.org/officeDocument/2006/relationships/hyperlink" Target="https://melkie.net/podborki/lepbuk-po-finansovoy-gramotnosti.html" TargetMode="External"/><Relationship Id="rId4" Type="http://schemas.openxmlformats.org/officeDocument/2006/relationships/image" Target="../media/image9.png"/><Relationship Id="rId9" Type="http://schemas.openxmlformats.org/officeDocument/2006/relationships/hyperlink" Target="https://stepik.org/course/129465/prom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dsoo.ru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oligra.ru/" TargetMode="Externa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ostnauka.org/tests/82382" TargetMode="External"/><Relationship Id="rId3" Type="http://schemas.openxmlformats.org/officeDocument/2006/relationships/image" Target="../media/image19.png"/><Relationship Id="rId7" Type="http://schemas.openxmlformats.org/officeDocument/2006/relationships/hyperlink" Target="https://sfr.gov.ru/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mc.hse.ru/" TargetMode="External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hyperlink" Target="https://&#1084;&#1086;&#1080;&#1092;&#1080;&#1085;&#1072;&#1085;&#1089;&#1099;.&#1088;&#1092;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bc-vtb-visa.linestest.com/test" TargetMode="External"/><Relationship Id="rId3" Type="http://schemas.openxmlformats.org/officeDocument/2006/relationships/image" Target="../media/image23.png"/><Relationship Id="rId7" Type="http://schemas.openxmlformats.org/officeDocument/2006/relationships/hyperlink" Target="https://www.universalinternetlibrary.ru/book/22224/ogl.shtml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gos.ru/" TargetMode="External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hyperlink" Target="http://static.government.ru/media/files/uQZdLRrkPLAdEVdaBsQrk505szCcL4P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53636"/>
            <a:ext cx="9144000" cy="23876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Материалы по финансовой грамотности, 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подготовленные </a:t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НИУ «Высшая школа экономики»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028358"/>
            <a:ext cx="9144000" cy="1476351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Для общеобразовательных организаций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https://facultetus.ru/images/logos/f6165f96ac01f59f18f3350de79cd1a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519" y="550864"/>
            <a:ext cx="2098962" cy="165097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59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917" y="404597"/>
            <a:ext cx="5486400" cy="17526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17" y="2530480"/>
            <a:ext cx="5905500" cy="34671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382" y="345065"/>
            <a:ext cx="5591175" cy="1990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5382" y="2454853"/>
            <a:ext cx="5591175" cy="18091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2032" y="4458720"/>
            <a:ext cx="5724525" cy="16954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212032" y="6286500"/>
            <a:ext cx="572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7"/>
              </a:rPr>
              <a:t>https://infourok.ru/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717849" y="3776197"/>
            <a:ext cx="421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8"/>
              </a:rPr>
              <a:t>https://fingram26.ru/obuchayushchie-igry/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45136" y="1662545"/>
            <a:ext cx="3958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9"/>
              </a:rPr>
              <a:t>http://fgramota.org/game/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13917" y="5909198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10"/>
              </a:rPr>
              <a:t>https://app-dev.</a:t>
            </a:r>
            <a:r>
              <a:rPr lang="ru-RU" dirty="0" err="1" smtClean="0">
                <a:hlinkClick r:id="rId10"/>
              </a:rPr>
              <a:t>моифинансы.рф</a:t>
            </a:r>
            <a:r>
              <a:rPr lang="ru-RU" dirty="0" smtClean="0">
                <a:hlinkClick r:id="rId10"/>
              </a:rPr>
              <a:t>/</a:t>
            </a:r>
            <a:r>
              <a:rPr lang="en-US" dirty="0" smtClean="0">
                <a:hlinkClick r:id="rId10"/>
              </a:rPr>
              <a:t>storage/18922/edinaya-ramka-fg.pdf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036618" y="1847211"/>
            <a:ext cx="381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11"/>
              </a:rPr>
              <a:t>https://globallab.org/ru/</a:t>
            </a:r>
            <a:r>
              <a:rPr lang="ru-RU" smtClean="0"/>
              <a:t>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542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44" y="285317"/>
            <a:ext cx="5724525" cy="20478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160" y="2443053"/>
            <a:ext cx="5506067" cy="228773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744" y="4840646"/>
            <a:ext cx="5676900" cy="19431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2032" y="350043"/>
            <a:ext cx="5724525" cy="21717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7745" y="2860746"/>
            <a:ext cx="5753100" cy="1609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5357" y="5088296"/>
            <a:ext cx="5791200" cy="16954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7430924" y="6235623"/>
            <a:ext cx="266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8"/>
              </a:rPr>
              <a:t>https://planeta.ru/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505700" y="3878189"/>
            <a:ext cx="468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9"/>
              </a:rPr>
              <a:t>https://stepik.org/course/129465/promo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337955" y="3878189"/>
            <a:ext cx="31588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10"/>
              </a:rPr>
              <a:t>https://melkie.net/podborki/lepbuk-po-finansovoy-gramotnosti.html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130136" y="1693718"/>
            <a:ext cx="3616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11"/>
              </a:rPr>
              <a:t>https://www.udemy.com/course/investing-keys/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28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80" y="1162011"/>
            <a:ext cx="5598536" cy="231886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5" y="1108796"/>
            <a:ext cx="5953125" cy="43719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25580" y="3927764"/>
            <a:ext cx="549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https://edsoo.ru/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981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101" y="533832"/>
            <a:ext cx="5724525" cy="38576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626" y="782348"/>
            <a:ext cx="5867400" cy="42957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101" y="4568969"/>
            <a:ext cx="5495925" cy="16859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32101" y="6369627"/>
            <a:ext cx="4923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https://doligra.ru/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58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605" y="349827"/>
            <a:ext cx="5610225" cy="2438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34" y="3321627"/>
            <a:ext cx="5629275" cy="18573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5789" y="349827"/>
            <a:ext cx="5743575" cy="29718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5789" y="3798281"/>
            <a:ext cx="5397645" cy="24280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6104225" y="6299474"/>
            <a:ext cx="266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6"/>
              </a:rPr>
              <a:t>https://fmc.hse.ru/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89273" y="2978294"/>
            <a:ext cx="2161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7"/>
              </a:rPr>
              <a:t>https://sfr.gov.ru/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84205" y="5193722"/>
            <a:ext cx="409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8"/>
              </a:rPr>
              <a:t>https://postnauka.org/tests/82382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21477" y="2708567"/>
            <a:ext cx="3427268" cy="374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9"/>
              </a:rPr>
              <a:t>https://</a:t>
            </a:r>
            <a:r>
              <a:rPr lang="ru-RU" dirty="0" err="1" smtClean="0">
                <a:hlinkClick r:id="rId9"/>
              </a:rPr>
              <a:t>моифинансы.рф</a:t>
            </a:r>
            <a:r>
              <a:rPr lang="ru-RU" dirty="0" smtClean="0">
                <a:hlinkClick r:id="rId9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418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59" y="398317"/>
            <a:ext cx="5686425" cy="33623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059" y="4244253"/>
            <a:ext cx="5934075" cy="20478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351" y="393555"/>
            <a:ext cx="5000625" cy="16859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9135" y="2858594"/>
            <a:ext cx="5499821" cy="198853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6723351" y="2179926"/>
            <a:ext cx="500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6"/>
              </a:rPr>
              <a:t>https://fgos.ru/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723351" y="4977245"/>
            <a:ext cx="5365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7"/>
              </a:rPr>
              <a:t>https://www.universalinternetlibrary.ru/book/22224/ogl.shtml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55059" y="6317672"/>
            <a:ext cx="5934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8"/>
              </a:rPr>
              <a:t>http://rbc-vtb-visa.linestest.com/test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5058" y="3597922"/>
            <a:ext cx="5922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9"/>
              </a:rPr>
              <a:t>http://static.government.ru/media/files/uQZdLRrkPLAdEVdaBsQrk505szCcL4PA.pdf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6659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169D04-9C16-4368-99F5-3A36C1AEB9ED}"/>
</file>

<file path=customXml/itemProps2.xml><?xml version="1.0" encoding="utf-8"?>
<ds:datastoreItem xmlns:ds="http://schemas.openxmlformats.org/officeDocument/2006/customXml" ds:itemID="{89B15E41-21B9-45BA-A21B-BA93766AB70D}"/>
</file>

<file path=customXml/itemProps3.xml><?xml version="1.0" encoding="utf-8"?>
<ds:datastoreItem xmlns:ds="http://schemas.openxmlformats.org/officeDocument/2006/customXml" ds:itemID="{CE7A018B-313F-4BCF-9A92-ED69A45D456D}"/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79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Тема Office</vt:lpstr>
      <vt:lpstr>Материалы по финансовой грамотности,  подготовленные  НИУ «Высшая школа экономики»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2023-10-18T14:46:57Z</dcterms:created>
  <dcterms:modified xsi:type="dcterms:W3CDTF">2023-10-20T06:20:54Z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