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6" r:id="rId5"/>
    <p:sldId id="258" r:id="rId6"/>
    <p:sldId id="257" r:id="rId7"/>
    <p:sldId id="260" r:id="rId8"/>
    <p:sldId id="259" r:id="rId9"/>
    <p:sldId id="262" r:id="rId10"/>
    <p:sldId id="263" r:id="rId11"/>
    <p:sldId id="267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B9D29-CE20-4FF0-8C50-8AD23EE702ED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ED973-CB2F-4B8D-8F46-6DFA8B94F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doc13786033_541819253?hash=208c656b1647f809c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atalog.prosv.ru/attachment/d29a431d164137897f666d4f503de193a7f71998.pdf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85738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Учебники по ОБЖ для СПО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1500198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(Примерный перечень действующий на данный момент).</a:t>
            </a:r>
            <a:endParaRPr lang="ru-RU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/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Безопасность жизнедеятельности : учебник / Косолапова Н.В., Прокопенко Н.А. — Москва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КноРус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2019. — 192 с. — ISBN 978-5-406-06531-0. — URL: https://book.ru/book/930413 (дата обращения: 11.10.2021). — Текст : электронный.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93041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928778"/>
            <a:ext cx="3950420" cy="492922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Обложка книги БЕЗОПАСНОСТЬ ЖИЗНЕДЕЯТЕЛЬНОСТИ Под общ. ред. Соломина В.П Учебник и практику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214553"/>
            <a:ext cx="3500462" cy="4357719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57158" y="285728"/>
            <a:ext cx="864399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Безопасность жизнедеятельности : учебник и практикум для среднего профессионального образования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 С. В. Абрамова [и др.] ; под общей редакцией В. П. Соломина. – Москва : Издательство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Юрайт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2020.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399 с. – (Профессиональное образование). – ISBN 978-5-534-02041-0. – Текст : электронный //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ЭБС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Юрайт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[сайт]. – URL: https://urait.ru/bcode/45078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rmAutofit/>
          </a:bodyPr>
          <a:lstStyle/>
          <a:p>
            <a:r>
              <a:rPr lang="ru-RU" sz="2000" b="1" dirty="0" err="1" smtClean="0"/>
              <a:t>Микрюков</a:t>
            </a:r>
            <a:r>
              <a:rPr lang="ru-RU" sz="2000" b="1" dirty="0" smtClean="0"/>
              <a:t>, В.Ю.</a:t>
            </a:r>
            <a:r>
              <a:rPr lang="ru-RU" sz="2000" dirty="0" smtClean="0"/>
              <a:t> Безопасность жизнедеятельности : учебник / </a:t>
            </a:r>
            <a:r>
              <a:rPr lang="ru-RU" sz="2000" dirty="0" err="1" smtClean="0"/>
              <a:t>Микрюков</a:t>
            </a:r>
            <a:r>
              <a:rPr lang="ru-RU" sz="2000" dirty="0" smtClean="0"/>
              <a:t> В.Ю. — Москва : </a:t>
            </a:r>
            <a:r>
              <a:rPr lang="ru-RU" sz="2000" dirty="0" err="1" smtClean="0"/>
              <a:t>КноРус</a:t>
            </a:r>
            <a:r>
              <a:rPr lang="ru-RU" sz="2000" dirty="0" smtClean="0"/>
              <a:t>, 2021. — 282 с. — ISBN 978-5-406-08161-7. — URL: https://book.ru/book/940079 (дата обращения: 11.10.2021). — Текст : электронны</a:t>
            </a:r>
            <a:r>
              <a:rPr lang="ru-RU" sz="1800" dirty="0" smtClean="0"/>
              <a:t>й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94007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357298"/>
            <a:ext cx="4714908" cy="5214974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71678"/>
          </a:xfrm>
        </p:spPr>
        <p:txBody>
          <a:bodyPr>
            <a:normAutofit/>
          </a:bodyPr>
          <a:lstStyle/>
          <a:p>
            <a:r>
              <a:rPr lang="ru-RU" sz="2000" i="1" dirty="0" err="1" smtClean="0"/>
              <a:t>Каракеян</a:t>
            </a:r>
            <a:r>
              <a:rPr lang="ru-RU" sz="2000" i="1" dirty="0" smtClean="0"/>
              <a:t>, В. И. </a:t>
            </a:r>
            <a:r>
              <a:rPr lang="ru-RU" sz="2000" dirty="0" smtClean="0"/>
              <a:t> Безопасность жизнедеятельности : учебник и практикум для среднего профессионального образования / В. И. </a:t>
            </a:r>
            <a:r>
              <a:rPr lang="ru-RU" sz="2000" dirty="0" err="1" smtClean="0"/>
              <a:t>Каракеян</a:t>
            </a:r>
            <a:r>
              <a:rPr lang="ru-RU" sz="2000" dirty="0" smtClean="0"/>
              <a:t>, И. М. Никулина. — 3-е изд., </a:t>
            </a:r>
            <a:r>
              <a:rPr lang="ru-RU" sz="2000" dirty="0" err="1" smtClean="0"/>
              <a:t>перераб</a:t>
            </a:r>
            <a:r>
              <a:rPr lang="ru-RU" sz="2000" dirty="0" smtClean="0"/>
              <a:t>. и доп. — Москва : Издательство </a:t>
            </a:r>
            <a:r>
              <a:rPr lang="ru-RU" sz="2000" dirty="0" err="1" smtClean="0"/>
              <a:t>Юрайт</a:t>
            </a:r>
            <a:r>
              <a:rPr lang="ru-RU" sz="2000" dirty="0" smtClean="0"/>
              <a:t>, 2020. — 313 с. — (Профессиональное образование). — ISBN 978-5-534-04629-8.</a:t>
            </a:r>
            <a:endParaRPr lang="ru-RU" sz="2000" dirty="0"/>
          </a:p>
        </p:txBody>
      </p:sp>
      <p:pic>
        <p:nvPicPr>
          <p:cNvPr id="5" name="Содержимое 4" descr="167E7DC3-953C-45C1-B41A-9B4BAFD222B7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71670" y="1857364"/>
            <a:ext cx="3500462" cy="500063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/>
              <a:t>Основы безопасности жизнедеятельности. </a:t>
            </a:r>
            <a:r>
              <a:rPr lang="ru-RU" sz="2400" b="1" i="1" dirty="0" smtClean="0"/>
              <a:t>Косолапова Н.В., Прокопенко Н.А.</a:t>
            </a:r>
            <a:r>
              <a:rPr lang="ru-RU" sz="1400" b="1" i="1" dirty="0" smtClean="0"/>
              <a:t> 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г. Издательство «Академия»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117_1_smal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85918" y="1285860"/>
            <a:ext cx="4143404" cy="536710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Долгов В. С. - Основы безопасности жизнедеятельнос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500307"/>
            <a:ext cx="3214710" cy="41422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14282" y="357166"/>
            <a:ext cx="864399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Долгов, В. С. Основы безопасности жизнедеятельности : учебник / В. С. Долгов.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Санкт-Петербург :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Лань, 2020. – 188 с. – ISBN 978-5-8114-3928-7. – Текст : электронный // Лань :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электронно-библиотечная система. – URL: https://e.lanbook.com/book/133903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сновы безопасности жизнедеятельности: учебник для 10 класса общеобразовательных организаций. Базовый уровен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14620"/>
            <a:ext cx="2857500" cy="3724276"/>
          </a:xfrm>
          <a:prstGeom prst="rect">
            <a:avLst/>
          </a:prstGeom>
          <a:noFill/>
        </p:spPr>
      </p:pic>
      <p:pic>
        <p:nvPicPr>
          <p:cNvPr id="1028" name="Picture 4" descr="Основы безопасности жизнедеятельности: учебник для 11 класса общеобразовательных организаций. Базовый уровен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786058"/>
            <a:ext cx="2857500" cy="374332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85794"/>
            <a:ext cx="87892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Основы безопасности жизнедеятельности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Аюбов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Э.Н., Прищепов Д.З.,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Муркова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М.В., Тараканов А.Ю.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72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Общество с ограниченной ответственностью "Русское слово - учебник"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Ким, С. В. , Горский В.А. Основы безопасности жизнедеятельности. Базовый уровень :. 10–11 классы :  (Российский учебник). ISBN 978-5-360-11102-3 Рабочая программа отражает один из возможных вариантов реализации Федерального государственного образовательного стандарта среднего общего образования по предметной области «Основы безопасности жизнедеятельности».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d688deb6b1f50a3511ea5ba60800faf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3286124"/>
            <a:ext cx="2729432" cy="3125791"/>
          </a:xfrm>
        </p:spPr>
      </p:pic>
      <p:sp>
        <p:nvSpPr>
          <p:cNvPr id="6" name="Прямоугольник 5"/>
          <p:cNvSpPr/>
          <p:nvPr/>
        </p:nvSpPr>
        <p:spPr>
          <a:xfrm>
            <a:off x="4357686" y="2967335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/>
            </a:r>
            <a:br>
              <a:rPr lang="ru-RU" dirty="0">
                <a:hlinkClick r:id="rId3"/>
              </a:rPr>
            </a:br>
            <a:r>
              <a:rPr lang="ru-RU" dirty="0" smtClean="0">
                <a:hlinkClick r:id="rId3"/>
              </a:rPr>
              <a:t> ОБЖ</a:t>
            </a:r>
            <a:r>
              <a:rPr lang="ru-RU" dirty="0">
                <a:hlinkClick r:id="rId3"/>
              </a:rPr>
              <a:t>. 10-11 классы. Методические </a:t>
            </a:r>
            <a:r>
              <a:rPr lang="ru-RU" dirty="0" smtClean="0">
                <a:hlinkClick r:id="rId3"/>
              </a:rPr>
              <a:t>      пособия</a:t>
            </a:r>
            <a:r>
              <a:rPr lang="ru-RU" dirty="0">
                <a:hlinkClick r:id="rId3"/>
              </a:rPr>
              <a:t>. С.В. </a:t>
            </a:r>
            <a:r>
              <a:rPr lang="ru-RU" dirty="0" err="1" smtClean="0">
                <a:hlinkClick r:id="rId3"/>
              </a:rPr>
              <a:t>Ким.pdf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858312" cy="917596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Авторы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Э.Н.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Аюбов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Д.З. Прищепов, М.В.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Муркова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А.Ю.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Тараканов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Основы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безопасности жизнедеятельности: учебник для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10 - 11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класса общеобразовательных организаций. Базовый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уровень. 2021 г.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УчебникНомер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Федеральном перечне: 1.1.3.6.3.2.2Учебник разработан авторским коллективом Всероссийского научно-исследовательского института по проблемам гражданской обороны и чрезвычайных ситуаций МЧС России на основании требований ФГОС и Примерной основной образовательной программы среднего общего образования и нацелен на формирование компетенций в области культуры безопасности жизнедеятельности.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Учебник предназначен для общеобразовательных организаций.</a:t>
            </a:r>
          </a:p>
        </p:txBody>
      </p:sp>
      <p:pic>
        <p:nvPicPr>
          <p:cNvPr id="5" name="Содержимое 4" descr="17737_20_Obz_U_10_600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8663" y="2812976"/>
            <a:ext cx="2500329" cy="3313187"/>
          </a:xfrm>
        </p:spPr>
      </p:pic>
      <p:pic>
        <p:nvPicPr>
          <p:cNvPr id="6" name="Содержимое 5" descr="17732_20_Obz_U_11_60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10782" y="2994946"/>
            <a:ext cx="2390242" cy="313121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Микрюков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В.Ю.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Основы безопасности жизнедеятельности +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еПриложение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: учебник /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Микрюков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В.Ю. — Москва 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КноРус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2020. — 290 с. — (СПО). — ISBN 978-5-406-07321-6.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9321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57422" y="1500174"/>
            <a:ext cx="4468824" cy="535782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>
                <a:hlinkClick r:id="rId2"/>
              </a:rPr>
              <a:t/>
            </a:r>
            <a:br>
              <a:rPr lang="ru-RU" sz="1800" dirty="0" smtClean="0">
                <a:hlinkClick r:id="rId2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Можно использовать  только в помощь к подготовке занятий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( учебник по ОБЖ  под редакцией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А.Т. Смирнов, Б.О. Хренников  устарели)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А.Т. Смирнов Б.О. Хренников по урочные разработки по ОБЖ 10-11 класс Москва «Просвещение 2021 г.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  <a:hlinkClick r:id="rId2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https://catalog.prosv.ru/attachment/d29a431d164137897f666d4f503de193a7f71998.pdf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Безымянный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857364"/>
            <a:ext cx="3748096" cy="4643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85738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Учебники по БЖД для СПО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1500198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(Примерный перечень действующий на данный момент).</a:t>
            </a:r>
            <a:endParaRPr lang="ru-RU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9A2F75-1194-4C0D-9B2C-8C34E867A1FB}"/>
</file>

<file path=customXml/itemProps2.xml><?xml version="1.0" encoding="utf-8"?>
<ds:datastoreItem xmlns:ds="http://schemas.openxmlformats.org/officeDocument/2006/customXml" ds:itemID="{B2A4900D-EAD6-41A4-AF08-88D947004D53}"/>
</file>

<file path=customXml/itemProps3.xml><?xml version="1.0" encoding="utf-8"?>
<ds:datastoreItem xmlns:ds="http://schemas.openxmlformats.org/officeDocument/2006/customXml" ds:itemID="{10802D15-09F6-4D94-AD56-CB257DB09D4A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186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Учебники по ОБЖ для СПО</vt:lpstr>
      <vt:lpstr>Основы безопасности жизнедеятельности. Косолапова Н.В., Прокопенко Н.А.  2020 г. Издательство «Академия» </vt:lpstr>
      <vt:lpstr>Слайд 3</vt:lpstr>
      <vt:lpstr>Слайд 4</vt:lpstr>
      <vt:lpstr>      Ким, С. В. , Горский В.А. Основы безопасности жизнедеятельности. Базовый уровень :. 10–11 классы :  (Российский учебник). ISBN 978-5-360-11102-3 Рабочая программа отражает один из возможных вариантов реализации Федерального государственного образовательного стандарта среднего общего образования по предметной области «Основы безопасности жизнедеятельности». </vt:lpstr>
      <vt:lpstr>   Авторы: Э.Н. Аюбов, Д.З. Прищепов, М.В. Муркова, А.Ю. ТаракановОсновы безопасности жизнедеятельности: учебник для 10 - 11 класса общеобразовательных организаций. Базовый уровень. 2021 г. УчебникНомер в Федеральном перечне: 1.1.3.6.3.2.2Учебник разработан авторским коллективом Всероссийского научно-исследовательского института по проблемам гражданской обороны и чрезвычайных ситуаций МЧС России на основании требований ФГОС и Примерной основной образовательной программы среднего общего образования и нацелен на формирование компетенций в области культуры безопасности жизнедеятельности. Учебник предназначен для общеобразовательных организаций.</vt:lpstr>
      <vt:lpstr>Микрюков, В.Ю. Основы безопасности жизнедеятельности + еПриложение : учебник / Микрюков В.Ю. — Москва : КноРус, 2020. — 290 с. — (СПО). — ISBN 978-5-406-07321-6. </vt:lpstr>
      <vt:lpstr>    Можно использовать  только в помощь к подготовке занятий  ( учебник по ОБЖ  под редакцией  А.Т. Смирнов, Б.О. Хренников  устарели) А.Т. Смирнов Б.О. Хренников по урочные разработки по ОБЖ 10-11 класс Москва «Просвещение 2021 г. https://catalog.prosv.ru/attachment/d29a431d164137897f666d4f503de193a7f71998.pdf </vt:lpstr>
      <vt:lpstr>Учебники по БЖД для СПО</vt:lpstr>
      <vt:lpstr> Безопасность жизнедеятельности : учебник / Косолапова Н.В., Прокопенко Н.А. — Москва : КноРус, 2019. — 192 с. — ISBN 978-5-406-06531-0. — URL: https://book.ru/book/930413 (дата обращения: 11.10.2021). — Текст : электронный.</vt:lpstr>
      <vt:lpstr>Слайд 11</vt:lpstr>
      <vt:lpstr>Микрюков, В.Ю. Безопасность жизнедеятельности : учебник / Микрюков В.Ю. — Москва : КноРус, 2021. — 282 с. — ISBN 978-5-406-08161-7. — URL: https://book.ru/book/940079 (дата обращения: 11.10.2021). — Текст : электронный</vt:lpstr>
      <vt:lpstr>Каракеян, В. И.  Безопасность жизнедеятельности : учебник и практикум для среднего профессионального образования / В. И. Каракеян, И. М. Никулина. — 3-е изд., перераб. и доп. — Москва : Издательство Юрайт, 2020. — 313 с. — (Профессиональное образование). — ISBN 978-5-534-04629-8.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Учебники по ОБЖ для СПО</dc:title>
  <dc:creator>Пользователь</dc:creator>
  <cp:lastModifiedBy>Пользователь</cp:lastModifiedBy>
  <cp:revision>18</cp:revision>
  <dcterms:created xsi:type="dcterms:W3CDTF">2021-10-11T11:31:32Z</dcterms:created>
  <dcterms:modified xsi:type="dcterms:W3CDTF">2022-10-19T19:42:18Z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