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80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A334-F842-4EA0-8D20-3ED9272A52B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3A5C-4007-40FE-9AB6-B22367ED6A6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27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A334-F842-4EA0-8D20-3ED9272A52B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3A5C-4007-40FE-9AB6-B22367ED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4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A334-F842-4EA0-8D20-3ED9272A52B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3A5C-4007-40FE-9AB6-B22367ED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4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A334-F842-4EA0-8D20-3ED9272A52B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3A5C-4007-40FE-9AB6-B22367ED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6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A334-F842-4EA0-8D20-3ED9272A52B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3A5C-4007-40FE-9AB6-B22367ED6A6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92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A334-F842-4EA0-8D20-3ED9272A52B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3A5C-4007-40FE-9AB6-B22367ED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47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A334-F842-4EA0-8D20-3ED9272A52B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3A5C-4007-40FE-9AB6-B22367ED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2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A334-F842-4EA0-8D20-3ED9272A52B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3A5C-4007-40FE-9AB6-B22367ED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4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A334-F842-4EA0-8D20-3ED9272A52B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3A5C-4007-40FE-9AB6-B22367ED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24A334-F842-4EA0-8D20-3ED9272A52B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443A5C-4007-40FE-9AB6-B22367ED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A334-F842-4EA0-8D20-3ED9272A52B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3A5C-4007-40FE-9AB6-B22367ED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5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24A334-F842-4EA0-8D20-3ED9272A52B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B443A5C-4007-40FE-9AB6-B22367ED6A6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77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9867" y="1122363"/>
            <a:ext cx="9618133" cy="4693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ОГБПОУ «Костромской областной </a:t>
            </a:r>
            <a:r>
              <a:rPr lang="ru-RU" sz="2400" smtClean="0"/>
              <a:t>музыкальный колледж»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6933" y="1908704"/>
            <a:ext cx="9144000" cy="1655762"/>
          </a:xfrm>
        </p:spPr>
        <p:txBody>
          <a:bodyPr>
            <a:normAutofit/>
          </a:bodyPr>
          <a:lstStyle/>
          <a:p>
            <a:r>
              <a:rPr lang="ru-RU" sz="4600" dirty="0" smtClean="0"/>
              <a:t>ДЕНЬ ЕДИНЫХ ДЕЙСТВИЙ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84133" y="5825067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Кострома,2024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60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0" y="863600"/>
            <a:ext cx="1024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Обзор выставки «Преступления нацистов и их пособников против мирного населения на оккупированной территории РСФСР 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годв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Великой Отечественной войны (ресурс МК «Пале»)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4" y="1727200"/>
            <a:ext cx="5012267" cy="4233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960533"/>
            <a:ext cx="438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Экскурсовод, студентка 1 курса </a:t>
            </a:r>
            <a:r>
              <a:rPr lang="ru-RU" dirty="0" err="1" smtClean="0"/>
              <a:t>Василишина</a:t>
            </a:r>
            <a:r>
              <a:rPr lang="ru-RU" dirty="0" smtClean="0"/>
              <a:t> Анастасия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2" y="1727200"/>
            <a:ext cx="5723466" cy="429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6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28" y="965200"/>
            <a:ext cx="5456580" cy="4402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5794" y="5757333"/>
            <a:ext cx="571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Экскурсовод, студентка 1 курса Бороздина С.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965200"/>
            <a:ext cx="5755522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6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328" y="548640"/>
            <a:ext cx="10332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Урок «Без срока давности. Суды истории».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28" y="1133414"/>
            <a:ext cx="9710927" cy="572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0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0"/>
            <a:ext cx="10332720" cy="67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6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328" y="0"/>
            <a:ext cx="956462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4326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E95A7F-B61D-4E02-AD22-AE1FACF935C4}"/>
</file>

<file path=customXml/itemProps2.xml><?xml version="1.0" encoding="utf-8"?>
<ds:datastoreItem xmlns:ds="http://schemas.openxmlformats.org/officeDocument/2006/customXml" ds:itemID="{0882A50C-7BC7-4CAC-A7B8-A1921C2ED8AC}"/>
</file>

<file path=customXml/itemProps3.xml><?xml version="1.0" encoding="utf-8"?>
<ds:datastoreItem xmlns:ds="http://schemas.openxmlformats.org/officeDocument/2006/customXml" ds:itemID="{27B3228E-6CA9-4462-83E6-9B56E21E4284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</TotalTime>
  <Words>61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Times New Roman</vt:lpstr>
      <vt:lpstr>Ретро</vt:lpstr>
      <vt:lpstr>ОГБПОУ «Костромской областной музыкальный колледж»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ОГБПОУ «Костромской областной музыкальный колледж</dc:title>
  <dc:creator>Пользователь</dc:creator>
  <cp:lastModifiedBy>Пользователь</cp:lastModifiedBy>
  <cp:revision>3</cp:revision>
  <dcterms:created xsi:type="dcterms:W3CDTF">2024-04-23T15:53:06Z</dcterms:created>
  <dcterms:modified xsi:type="dcterms:W3CDTF">2024-04-23T16:02:35Z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