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3" r:id="rId2"/>
    <p:sldId id="286" r:id="rId3"/>
    <p:sldId id="284" r:id="rId4"/>
    <p:sldId id="256" r:id="rId5"/>
    <p:sldId id="268" r:id="rId6"/>
    <p:sldId id="270" r:id="rId7"/>
    <p:sldId id="269" r:id="rId8"/>
    <p:sldId id="257" r:id="rId9"/>
    <p:sldId id="281" r:id="rId10"/>
    <p:sldId id="282" r:id="rId11"/>
    <p:sldId id="279" r:id="rId12"/>
    <p:sldId id="258" r:id="rId13"/>
    <p:sldId id="272" r:id="rId14"/>
    <p:sldId id="273" r:id="rId15"/>
    <p:sldId id="259" r:id="rId16"/>
    <p:sldId id="278" r:id="rId17"/>
    <p:sldId id="280" r:id="rId18"/>
    <p:sldId id="260" r:id="rId19"/>
    <p:sldId id="274" r:id="rId20"/>
    <p:sldId id="275" r:id="rId21"/>
    <p:sldId id="261" r:id="rId22"/>
    <p:sldId id="276" r:id="rId23"/>
    <p:sldId id="277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ABCC-A8BB-474E-9E0A-7A049847ACCB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10FAF-1B82-4FD6-8160-61412605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B2D1-AC79-4272-AB31-24FE2B2ABCE1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A8BE-E2C0-4038-BE9A-21AD1E7D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285992"/>
            <a:ext cx="8501122" cy="14287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0699999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Нюрнбергский процесс</a:t>
            </a:r>
            <a:endParaRPr lang="ru-RU" sz="6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14291"/>
            <a:ext cx="2786081" cy="191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5604" y="4143380"/>
            <a:ext cx="3042644" cy="204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0"/>
            <a:ext cx="2500330" cy="190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500570"/>
            <a:ext cx="2919640" cy="19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643314"/>
            <a:ext cx="2742718" cy="18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500042"/>
            <a:ext cx="26669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91977" y="2500306"/>
            <a:ext cx="2066303" cy="157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500306"/>
            <a:ext cx="2286016" cy="14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56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500462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связи с преступлениями подсудимых Трибуналу надлежало рассмотреть вопрос о признании преступными организаций гитлеровского режима. Подсудимые имели немецких адвокатов по своему выбору или по назначению Трибунала. В защиту организаций отдельно выступали 8 немецких адвокатов. В ходе процесса состоялось 403 открытых судебных заседания, на которых, помимо подсудимых, были допрошены 116 свидетелей, рассмотрены десятки тысяч письменных свидетельских показаний и более 4 тыс. документальных доказательств.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786190"/>
            <a:ext cx="507209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июля 1946 закончились выступления главных обвинителей, а 30 сентября 1946-1 октября 1946 был оглашён Приговор. Трибунал признал подсудимых виновными в осуществлении заговора в целях подготовки и ведения агрессивных войн, в преступной агрессии против Австрии, Чехословакии, Польши, Дании, Норвегии, Бельгии, Югославии, Греции, СССР и ряда др.стран; в совершении бесчисленных военных преступлений и тягчайших злодеяниях против человечности.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14290"/>
            <a:ext cx="5080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643314"/>
            <a:ext cx="3500462" cy="27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643338" cy="2633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Трибунал приговорил  Геринга Г., Риббентропа И., Кейтеля В., Кальтенбруннера Э., Розенберга А., Франка Г., Фрика В., Штрейхера Ю., Заукеля Ф., Йодля А., Зейсс-Инкварта А. и Бормана М. (заочно) - к смертной казни через повешение;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714752"/>
            <a:ext cx="400049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Гесса, Функа В. и Редера Э. - к пожизненному заключению; Шираха Б. и Шпеера А. - к 20 годам, Нойрата К. - к 15 годам и Дёница К. - к 10 годам тюремного заключения. Дело разбитого параличом Круппа Г. было приостановлено, Лей Р. покончил жизнь самоубийством в шорнбергской тюрьме. Фриче Г., Папен Ф. и Шахт Г. были оправданы.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5112" y="214290"/>
            <a:ext cx="461474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876"/>
            <a:ext cx="4356099" cy="30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3857628"/>
            <a:ext cx="5000660" cy="26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Трибунала от СССР в особом мнении заявил о несогласии с решением Трибунала о непризнании преступными этих организаций и с оправданием Шахта, Папена и Фриче. Осужденные подали ходатайства о помиловании. После отклонения ходатайств Контрольным Советом приговоренные к смертной казни, за исключением Геринга Г., который покончил жизнь самоубийством, были в ночь на 16 ОК 1946 повешены в нюренбергской тюрьме.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342902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Трибунал объявил преступными организациями руководящий состав национал-социалистской партии Германии (НСДАП), СС, СД и гестапо, но не признал таковыми СА, а также гитлеровское правительство, верховное командование и генеральный штаб, указав, что члены этих организаций могут быть привлечены к суду индивидуально.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357430"/>
            <a:ext cx="2857520" cy="42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9546" y="214291"/>
            <a:ext cx="51001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Сантайяна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Непомнящий прошлого  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обречен повторять его.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</a:p>
        </p:txBody>
      </p:sp>
      <p:pic>
        <p:nvPicPr>
          <p:cNvPr id="1026" name="Picture 2" descr="C:\Users\User\Pictures\9 м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6624736" cy="319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 t="7812" r="2344" b="6250"/>
          <a:stretch>
            <a:fillRect/>
          </a:stretch>
        </p:blipFill>
        <p:spPr bwMode="auto">
          <a:xfrm>
            <a:off x="52009" y="214290"/>
            <a:ext cx="909199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3714752"/>
            <a:ext cx="4071966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соответствии с принципами Нюрнбергского трибунала впервые были привлечены к уголовной ответственности лица, являющиеся главными виновниками агрессии. На Нюрнбергском процессе был также впервые претворен в жизнь принцип, согласно которому должностное положение подсудимого (будь то глава государства или руководящий чиновник правительственного ведомства), равно как и то, что подсудимый действовал по распоряжению правительства или во исполнение преступного приказа, не являются основанием для освобождения от ответственности.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4000528" cy="28208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Нюрнбергский процесс имеет непреходящее исторические значение: перед всем миром были разоблачены чудовищные преступления германского фашизма и милитаризма и продемонстрирована опасность его возрождения в любой форме. Впервые в истории агрессию признали тягчайшим международным преступлением.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876"/>
            <a:ext cx="40183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67892"/>
            <a:ext cx="4071934" cy="30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18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Принципы, признанные Уставом Международного Военного Трибунала и нашедшие выражение в его приговоре, были подтверждены в резолюциях Генеральной Ассамблеи ООН от 11 декабря 1946 и 27 ноября 1947 в качестве общепризнанных принципов международного права. Впоследствии на их основе была выработана Конвенция о неприменимости срока давности к военным преступлениям и преступлениям простив человечества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Нюрнбергский процесс — международный судебный процесс над бывшими руководителями гитлеровской Германии.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Проходил с 20 ноября 1945 с 10 часов утра, по 1 октября 1946 года в Международном военном трибунале в Нюрнберге (Германия).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07195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Международным военным трибуналом (создан в соответствии с Декларацией об ответственности гитлеровцев за совершаемые зверства от 30 октября 1943, принятой на Московской конференции 18 -30 октября 1943, и Соглашением между правительствами СССР, США, Великобритании и Франции о судебном преследовании и наказании главных военных преступников европейских стран "оси" от 8 августа 1945 предстали 24 фашистских главаря.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86190"/>
            <a:ext cx="4000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3952864" cy="30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643314"/>
            <a:ext cx="445201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2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291" y="0"/>
            <a:ext cx="9192292" cy="688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92909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соответствии с принципами Устава Международного Военного Трибунала (известными также как принципы Нюрнбергского трибунала), являющегося неотъемлемой частью Соглашения от 8 августа 1945, подсудимым было предъявлено обвинение в планировании, подготовке, развязывании или ведении агрессивной войны в целях установления мирового господства германского империализма, т.е. в преступлениях против мира; в убийствах и истязаниях военнопленных и мирных жителей оккупированных стран,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3929066"/>
            <a:ext cx="4500562" cy="2757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угоне гражданского населения в Германию для принудительных работ, убийствах заложников, разграблении общественной и частной собственности, бесцельном разрушении городов и деревень, в разорении, не оправданном военной необходимостью, т.е. в военных преступлениях; в истреблении, порабощении, ссылках и др. жестокостях, совершённых в отношении гражданского населения по политическим, расовым или религиозным мотивам, т. е. в преступлениях против человечности.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14291"/>
            <a:ext cx="4595808" cy="35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929066"/>
            <a:ext cx="4000528" cy="25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A4325E-F453-435B-9279-5BFA7D30EDF4}"/>
</file>

<file path=customXml/itemProps2.xml><?xml version="1.0" encoding="utf-8"?>
<ds:datastoreItem xmlns:ds="http://schemas.openxmlformats.org/officeDocument/2006/customXml" ds:itemID="{C74E897E-3E2A-4FBA-B709-5DDEDDD67C21}"/>
</file>

<file path=customXml/itemProps3.xml><?xml version="1.0" encoding="utf-8"?>
<ds:datastoreItem xmlns:ds="http://schemas.openxmlformats.org/officeDocument/2006/customXml" ds:itemID="{C0DEEADF-A596-4B94-B75E-F0831C44866A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</TotalTime>
  <Words>788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Джордж Сантайяна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Учитель</cp:lastModifiedBy>
  <cp:revision>49</cp:revision>
  <dcterms:created xsi:type="dcterms:W3CDTF">2009-12-14T15:45:45Z</dcterms:created>
  <dcterms:modified xsi:type="dcterms:W3CDTF">2020-11-19T08:15:44Z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