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6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1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9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9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0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6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1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1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0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4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51CA52-C092-4409-9172-43694443706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16B366A-4A17-4EB8-9F2A-E5CC184ECA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44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4" y="1610753"/>
            <a:ext cx="10993549" cy="1475013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по английскому языку: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социальных сетей на английский язык»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7" y="3754582"/>
            <a:ext cx="10993546" cy="2199075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группы 1-13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Валерия Владимировна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английского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Ганжа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Графические обозначения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814732"/>
            <a:ext cx="7088105" cy="5043268"/>
          </a:xfrm>
        </p:spPr>
        <p:txBody>
          <a:bodyPr>
            <a:normAutofit lnSpcReduction="10000"/>
          </a:bodyPr>
          <a:lstStyle/>
          <a:p>
            <a:pPr marR="238125" indent="0">
              <a:lnSpc>
                <a:spcPct val="150000"/>
              </a:lnSpc>
              <a:buNone/>
            </a:pP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Помимо аббревиатур, для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web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-языка англоязычного населения свойственны графические обозначения, которые в русском интернет-общении не используются, например: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marR="238125" indent="450215"/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OOO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big hugs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(большие объятия)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marR="238125" indent="450215"/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xxx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kiss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(поцелуй)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R="238125" indent="450215"/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zzz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snoring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(храп)</a:t>
            </a:r>
            <a:endParaRPr lang="ru-RU" sz="2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FE1C3-680F-70C1-1300-168DDEED9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05" y="1308295"/>
            <a:ext cx="4285038" cy="51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95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стиль разговорного языка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856935"/>
            <a:ext cx="6766559" cy="5001065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В основном, употребляются только времена группы Simple, даже если это грамматически неверно</a:t>
            </a:r>
          </a:p>
          <a:p>
            <a:r>
              <a:rPr lang="ru-RU" sz="2600" dirty="0">
                <a:solidFill>
                  <a:schemeClr val="tx1"/>
                </a:solidFill>
                <a:ea typeface="Times New Roman" panose="02020603050405020304" pitchFamily="18" charset="0"/>
              </a:rPr>
              <a:t>Отсутствие подлежащего</a:t>
            </a:r>
            <a:r>
              <a:rPr lang="ru-RU" sz="2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асто опускаются служебные слова, не имеющие собственного лексического значения, такие как вспомогательные глаголы и артикли</a:t>
            </a:r>
          </a:p>
          <a:p>
            <a:r>
              <a:rPr lang="ru-RU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пущение букв в словах</a:t>
            </a:r>
          </a:p>
          <a:p>
            <a:r>
              <a:rPr lang="ru-RU" sz="26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Упрощенное написание разных слов, словосочетаний, вопросов</a:t>
            </a:r>
            <a:endParaRPr lang="ru-RU" sz="2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22A347-4B52-3C0A-AE7A-5E7FE4453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760" y="1809798"/>
            <a:ext cx="4887048" cy="48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36FD3B-1BE7-CD62-DEC1-0CC553641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" t="18297" r="-397" b="25372"/>
          <a:stretch/>
        </p:blipFill>
        <p:spPr>
          <a:xfrm>
            <a:off x="6572971" y="3545058"/>
            <a:ext cx="5619030" cy="31652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8E7AE-C57C-9353-F181-DBC13D4C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Англицизмы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1DC1C-B689-6B44-E2FE-D535C0F8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82" y="1638886"/>
            <a:ext cx="11029615" cy="521911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Так как русская молодежь с каждым годом все больше подражает американской молодежи и их культуре, в основном слова берутся из английского языка.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Примеры :</a:t>
            </a:r>
          </a:p>
          <a:p>
            <a:r>
              <a:rPr lang="ru-RU" sz="2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геймер» от англ. «</a:t>
            </a:r>
            <a:r>
              <a:rPr lang="ru-RU" sz="2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gamer</a:t>
            </a:r>
            <a:r>
              <a:rPr lang="ru-RU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 вместо «игрок»</a:t>
            </a:r>
          </a:p>
          <a:p>
            <a:r>
              <a:rPr lang="ru-RU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«хай» от англ. «</a:t>
            </a: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вместо «привет»</a:t>
            </a:r>
            <a:endParaRPr lang="ru-RU" sz="2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«смартфон» от англ. «</a:t>
            </a: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smartphone</a:t>
            </a:r>
            <a:r>
              <a:rPr lang="ru-RU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 </a:t>
            </a:r>
            <a:endParaRPr lang="ru-RU" sz="2800" dirty="0" smtClean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ea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место «телефон</a:t>
            </a:r>
            <a:r>
              <a:rPr lang="ru-RU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04034-F49C-8327-462F-B1331E7D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DB57F-FBD0-5592-37AF-AE360ED59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90" y="2813538"/>
            <a:ext cx="11029615" cy="4044462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Пользователи социальных сетей используют </a:t>
            </a:r>
            <a:r>
              <a:rPr lang="ru-RU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эмоджи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аббревиатуры и сокращения, чтобы максимально упростить процедуру общения;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Помимо орфографии, грамматика английского языка также подвержена изменениям под влиянием социальных сетей;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Пополнение русскоязычного сленга происходит за счет заимствования иностранных слов, а также из-за несоблюдения правил орфографии;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устно-письменного русского языка произошло в среде интернет-пользователей.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215" indent="0" fontAlgn="base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0124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сеть – не социальная сеть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7755" y="1981200"/>
            <a:ext cx="5422390" cy="415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Понятие «социальная сеть» появилось еще в 1954 году и с Интернетом ничего общего не имело. Изучать этот феномен начали еще в 30-е годы </a:t>
            </a:r>
            <a:r>
              <a:rPr lang="ru-RU" sz="3200" dirty="0" smtClean="0"/>
              <a:t>20-го </a:t>
            </a:r>
            <a:r>
              <a:rPr lang="ru-RU" sz="3200" dirty="0"/>
              <a:t>века. Понятие «социальная сеть» ввел социолог Джеймс Барнс.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0036" y="2202873"/>
            <a:ext cx="6420129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5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Сеть сегодня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4766663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Сегодня социальные сети в интернете представляют собой специализированные сайты, обеспечивающие объединение людей по каким-то обусловленным признакам.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6507" y="-2073117"/>
            <a:ext cx="16485013" cy="11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сеть в общем доступе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62" y="1579420"/>
            <a:ext cx="5528560" cy="5278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/>
              <a:t>В сети можно зарегистрироваться, вести свой блог, наполнять свою страничку или публичную группу определенной информацией. В свою очередь другие пользователи могут давать свои комментарии на информацию, показанную на </a:t>
            </a:r>
            <a:r>
              <a:rPr lang="ru-RU" sz="3000" dirty="0" smtClean="0"/>
              <a:t>страничке.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816" y="2032193"/>
            <a:ext cx="5917922" cy="39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04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98FAB-15DC-C0B5-C6CA-9DD96F6F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сеть в общем доступе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9DD04-6E17-FF3E-6A5F-182EA90A3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23" y="1914833"/>
            <a:ext cx="5216115" cy="4534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Для удобства общения пользователей организуются чаты в режиме реального времени.</a:t>
            </a:r>
            <a:br>
              <a:rPr lang="ru-RU" sz="2800" dirty="0"/>
            </a:br>
            <a:r>
              <a:rPr lang="ru-RU" sz="2800" dirty="0"/>
              <a:t>Молодежь использует социальные сети для того, чтобы преодолеть свою неуверенность в общении, использовать свой потенциал в полном объеме.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2B0732-355D-5278-14AA-EB488993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2208632"/>
            <a:ext cx="6294639" cy="42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в социальной 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367" y="1715956"/>
            <a:ext cx="5444837" cy="4599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Правила виртуального общения важны не меньше, чем правила поведения и общения в обществе.</a:t>
            </a:r>
          </a:p>
          <a:p>
            <a:pPr marL="0" indent="0">
              <a:buNone/>
            </a:pPr>
            <a:r>
              <a:rPr lang="ru-RU" sz="2800" dirty="0"/>
              <a:t>Общение в социальных сетях немного отличается от общения в реальной жизни, но все же и там есть свои порядки.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881" y="1898073"/>
            <a:ext cx="5721927" cy="47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444552" cy="1013800"/>
          </a:xfrm>
        </p:spPr>
        <p:txBody>
          <a:bodyPr/>
          <a:lstStyle/>
          <a:p>
            <a:r>
              <a:rPr lang="ru-RU" dirty="0"/>
              <a:t>Устно-письменный язык сетей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677035"/>
              </p:ext>
            </p:extLst>
          </p:nvPr>
        </p:nvGraphicFramePr>
        <p:xfrm>
          <a:off x="196948" y="1859280"/>
          <a:ext cx="1182879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844">
                  <a:extLst>
                    <a:ext uri="{9D8B030D-6E8A-4147-A177-3AD203B41FA5}">
                      <a16:colId xmlns:a16="http://schemas.microsoft.com/office/drawing/2014/main" val="1501267325"/>
                    </a:ext>
                  </a:extLst>
                </a:gridCol>
                <a:gridCol w="5890952">
                  <a:extLst>
                    <a:ext uri="{9D8B030D-6E8A-4147-A177-3AD203B41FA5}">
                      <a16:colId xmlns:a16="http://schemas.microsoft.com/office/drawing/2014/main" val="1946417865"/>
                    </a:ext>
                  </a:extLst>
                </a:gridCol>
              </a:tblGrid>
              <a:tr h="538824">
                <a:tc>
                  <a:txBody>
                    <a:bodyPr/>
                    <a:lstStyle/>
                    <a:p>
                      <a:r>
                        <a:rPr lang="ru-RU" sz="3200" dirty="0"/>
                        <a:t>Сходства с письменной речью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Сходства с устной речью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63837"/>
                  </a:ext>
                </a:extLst>
              </a:tr>
              <a:tr h="4112079"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письменных символов; 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Отдаленность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коммуникантов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друг от друга; 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передавать информацию в нужной адресанту последовательности, при этом не думая о том, что мысль может быть кем-то прервана;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редакции собственных сообщений;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Невозможность передать эмоции вербальными средствами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Быстрота передачи информации;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Пренебрежение правилами орфографии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76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«как слышится, так и пишется»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955409"/>
            <a:ext cx="5832765" cy="4483295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ru-RU" sz="3000" dirty="0"/>
              <a:t>отсутствие заглавных букв;</a:t>
            </a:r>
          </a:p>
          <a:p>
            <a:pPr lvl="0" fontAlgn="base"/>
            <a:r>
              <a:rPr lang="ru-RU" sz="3000" dirty="0"/>
              <a:t>отсутствие знаков препинания;</a:t>
            </a:r>
          </a:p>
          <a:p>
            <a:pPr lvl="0" fontAlgn="base"/>
            <a:r>
              <a:rPr lang="ru-RU" sz="3000" dirty="0"/>
              <a:t>приближение написанных слов к их звуковой форме «щас» (сейчас), «</a:t>
            </a:r>
            <a:r>
              <a:rPr lang="en-US" sz="3000" dirty="0"/>
              <a:t>dun</a:t>
            </a:r>
            <a:r>
              <a:rPr lang="ru-RU" sz="3000" dirty="0"/>
              <a:t>» (</a:t>
            </a:r>
            <a:r>
              <a:rPr lang="en-US" sz="3000" dirty="0"/>
              <a:t>don</a:t>
            </a:r>
            <a:r>
              <a:rPr lang="ru-RU" sz="3000" dirty="0"/>
              <a:t>’</a:t>
            </a:r>
            <a:r>
              <a:rPr lang="en-US" sz="3000" dirty="0"/>
              <a:t>t</a:t>
            </a:r>
            <a:r>
              <a:rPr lang="ru-RU" sz="3000" dirty="0"/>
              <a:t>), «</a:t>
            </a:r>
            <a:r>
              <a:rPr lang="en-US" sz="3000" dirty="0" err="1"/>
              <a:t>dols</a:t>
            </a:r>
            <a:r>
              <a:rPr lang="ru-RU" sz="3000" dirty="0"/>
              <a:t>» (</a:t>
            </a:r>
            <a:r>
              <a:rPr lang="en-US" sz="3000" dirty="0"/>
              <a:t>dollars</a:t>
            </a:r>
            <a:r>
              <a:rPr lang="ru-RU" sz="3000" dirty="0"/>
              <a:t>) и так далее);</a:t>
            </a:r>
          </a:p>
          <a:p>
            <a:pPr lvl="0" fontAlgn="base"/>
            <a:r>
              <a:rPr lang="ru-RU" sz="3000" dirty="0"/>
              <a:t>игнорирование правильности написания слитных, раздельных и </a:t>
            </a:r>
            <a:r>
              <a:rPr lang="ru-RU" sz="3000" dirty="0" err="1"/>
              <a:t>полуслитных</a:t>
            </a:r>
            <a:r>
              <a:rPr lang="ru-RU" sz="3000" dirty="0"/>
              <a:t> (через дефис) слов.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7818" t="19820" r="24490" b="10081"/>
          <a:stretch/>
        </p:blipFill>
        <p:spPr>
          <a:xfrm>
            <a:off x="581192" y="2120707"/>
            <a:ext cx="4919722" cy="44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8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 созвучий, пиктограмм и аббревиатур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79" y="1941346"/>
            <a:ext cx="6269775" cy="5043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Язык аббревиатур не нов, но хуже всего понимаем по причине того, что его употребляют в разных сферах жизни. Если не входить в определённое сообщество, то этот язык обычно непонятен.</a:t>
            </a:r>
            <a:endParaRPr lang="en-US" sz="2800" dirty="0"/>
          </a:p>
          <a:p>
            <a:r>
              <a:rPr lang="en-US" sz="2800" dirty="0" err="1"/>
              <a:t>lp</a:t>
            </a:r>
            <a:r>
              <a:rPr lang="ru-RU" sz="2800" dirty="0"/>
              <a:t> – </a:t>
            </a:r>
            <a:r>
              <a:rPr lang="en-US" sz="2800" dirty="0"/>
              <a:t>long play</a:t>
            </a:r>
            <a:r>
              <a:rPr lang="ru-RU" sz="2800" dirty="0"/>
              <a:t>,</a:t>
            </a:r>
            <a:endParaRPr lang="en-US" sz="2800" dirty="0"/>
          </a:p>
          <a:p>
            <a:r>
              <a:rPr lang="en-US" sz="2800" dirty="0"/>
              <a:t>vid</a:t>
            </a:r>
            <a:r>
              <a:rPr lang="ru-RU" sz="2800" dirty="0"/>
              <a:t> – </a:t>
            </a:r>
            <a:r>
              <a:rPr lang="en-US" sz="2800" dirty="0"/>
              <a:t>a music video</a:t>
            </a:r>
            <a:r>
              <a:rPr lang="ru-RU" sz="2800" dirty="0"/>
              <a:t>, </a:t>
            </a:r>
            <a:endParaRPr lang="en-US" sz="2800" dirty="0"/>
          </a:p>
          <a:p>
            <a:r>
              <a:rPr lang="en-US" sz="2800" dirty="0"/>
              <a:t>FPS</a:t>
            </a:r>
            <a:r>
              <a:rPr lang="ru-RU" sz="2800" dirty="0"/>
              <a:t> – </a:t>
            </a:r>
            <a:r>
              <a:rPr lang="en-US" sz="2800" dirty="0"/>
              <a:t>Frames Per Second</a:t>
            </a:r>
            <a:r>
              <a:rPr lang="ru-RU" sz="2800" dirty="0"/>
              <a:t>, </a:t>
            </a:r>
            <a:endParaRPr lang="en-US" sz="2800" dirty="0"/>
          </a:p>
          <a:p>
            <a:r>
              <a:rPr lang="en-US" sz="2800" dirty="0"/>
              <a:t>RPG</a:t>
            </a:r>
            <a:r>
              <a:rPr lang="ru-RU" sz="2800" dirty="0"/>
              <a:t> – </a:t>
            </a:r>
            <a:r>
              <a:rPr lang="en-US" sz="2800" dirty="0"/>
              <a:t>Role Playing Game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72FBF-387F-C637-571E-5ECBB6ECD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40148"/>
            <a:ext cx="5832378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5384BB-23C4-4EE7-8443-1682D733F693}"/>
</file>

<file path=customXml/itemProps2.xml><?xml version="1.0" encoding="utf-8"?>
<ds:datastoreItem xmlns:ds="http://schemas.openxmlformats.org/officeDocument/2006/customXml" ds:itemID="{EFBC3B02-707D-4D92-B4B9-EF98F798A5B2}"/>
</file>

<file path=customXml/itemProps3.xml><?xml version="1.0" encoding="utf-8"?>
<ds:datastoreItem xmlns:ds="http://schemas.openxmlformats.org/officeDocument/2006/customXml" ds:itemID="{ACF5A82F-4EAD-4A1C-91D0-A13C0E3F3ED7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510</TotalTime>
  <Words>580</Words>
  <Application>Microsoft Office PowerPoint</Application>
  <PresentationFormat>Широкоэкранный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Times New Roman</vt:lpstr>
      <vt:lpstr>Wingdings 2</vt:lpstr>
      <vt:lpstr>Дивиденд</vt:lpstr>
      <vt:lpstr>Проектная работа по английскому языку: «Влияние социальных сетей на английский язык» </vt:lpstr>
      <vt:lpstr>Социальная сеть – не социальная сеть</vt:lpstr>
      <vt:lpstr>Социальная Сеть сегодня</vt:lpstr>
      <vt:lpstr>Социальная сеть в общем доступе</vt:lpstr>
      <vt:lpstr>Социальная сеть в общем доступе</vt:lpstr>
      <vt:lpstr>Правила в социальной сети</vt:lpstr>
      <vt:lpstr>Устно-письменный язык сетей</vt:lpstr>
      <vt:lpstr>«как слышится, так и пишется»</vt:lpstr>
      <vt:lpstr>язык созвучий, пиктограмм и аббревиатур </vt:lpstr>
      <vt:lpstr>Графические обозначения</vt:lpstr>
      <vt:lpstr>Новый стиль разговорного языка</vt:lpstr>
      <vt:lpstr>Англицизмы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по английскому языку: «Влияние социальных сетей на английский язык» </dc:title>
  <dc:creator>Admin</dc:creator>
  <cp:lastModifiedBy>Учитель</cp:lastModifiedBy>
  <cp:revision>13</cp:revision>
  <dcterms:created xsi:type="dcterms:W3CDTF">2022-05-17T07:05:47Z</dcterms:created>
  <dcterms:modified xsi:type="dcterms:W3CDTF">2022-05-20T10:13:52Z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