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3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0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45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0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07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1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6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5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5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2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91B6-05CC-4BAF-9A71-96986ED83935}" type="datetimeFigureOut">
              <a:rPr lang="ru-RU" smtClean="0"/>
              <a:t>сб 05.11.22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7D7A18-8AA1-415D-8943-18D1D71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4" y="762000"/>
            <a:ext cx="7786254" cy="25822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 ВОЗМОЖНОСТЕЙ РЕСУРСА WORDWALL В ПРОЦЕССЕ ОБУЧЕНИЯ АНГЛИЙСКОМУ ЯЗЫКУ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5064" y="515919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            </a:t>
            </a:r>
            <a:r>
              <a:rPr lang="ru-RU" sz="3200" dirty="0" smtClean="0">
                <a:solidFill>
                  <a:schemeClr val="tx1"/>
                </a:solidFill>
              </a:rPr>
              <a:t>РМО 2022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66" y="3620221"/>
            <a:ext cx="4951649" cy="25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0" y="397582"/>
            <a:ext cx="9753592" cy="6212479"/>
          </a:xfrm>
        </p:spPr>
      </p:pic>
    </p:spTree>
    <p:extLst>
      <p:ext uri="{BB962C8B-B14F-4D97-AF65-F5344CB8AC3E}">
        <p14:creationId xmlns:p14="http://schemas.microsoft.com/office/powerpoint/2010/main" val="16854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hack-a-mole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34" y="2441707"/>
            <a:ext cx="4641734" cy="287362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813" y="1616361"/>
            <a:ext cx="6677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Здесь надо выбрать слова определенной категории. Параметров только два: правильный и неправильный. Например, найдите где используется время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упражнений используется для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автоматизации узнавания лексических единиц или грамматических явлений. </a:t>
            </a:r>
          </a:p>
        </p:txBody>
      </p:sp>
    </p:spTree>
    <p:extLst>
      <p:ext uri="{BB962C8B-B14F-4D97-AF65-F5344CB8AC3E}">
        <p14:creationId xmlns:p14="http://schemas.microsoft.com/office/powerpoint/2010/main" val="20826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 Tiles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" y="2351666"/>
            <a:ext cx="3468978" cy="3468978"/>
          </a:xfrm>
        </p:spPr>
      </p:pic>
      <p:sp>
        <p:nvSpPr>
          <p:cNvPr id="5" name="Прямоугольник 4"/>
          <p:cNvSpPr/>
          <p:nvPr/>
        </p:nvSpPr>
        <p:spPr>
          <a:xfrm>
            <a:off x="5126182" y="1270000"/>
            <a:ext cx="7065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Используются на этапе введения или закрепления новых лексических единиц, представляют собой двусторонние карточки, на которых можно использовать как изображения, так и текстовые элементы.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 английского языка этот элемент удобен для стимулирования устных высказываний по определенной ситуации в парной работе, а при переворачивании карточки осуществляется самопроверка.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wheel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93040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Предлагает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случайный выбор задания, предложения, вопроса или темы для работы. Вносит элемент игры в процесс формирования грамматических навыков и разнообразит образовательный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71086"/>
            <a:ext cx="4904509" cy="3488946"/>
          </a:xfrm>
        </p:spPr>
      </p:pic>
    </p:spTree>
    <p:extLst>
      <p:ext uri="{BB962C8B-B14F-4D97-AF65-F5344CB8AC3E}">
        <p14:creationId xmlns:p14="http://schemas.microsoft.com/office/powerpoint/2010/main" val="273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5815" y="1002473"/>
            <a:ext cx="6096000" cy="5565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возможность создавать опросник-тест с любым количеством вопросов и вариантов ответа. Работает как обычный опросник или анкета, которая используется на всех этапах усвоения материала: при обучении лексике и грамматике; для контроля понимания прочитанного или услышанного при обучении чтению или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аудированию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для проведения комплексного тестирования или подготовки к тестам.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5" y="2243716"/>
            <a:ext cx="4927341" cy="27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DD7C8A-380A-45EA-8605-1D7F074877C1}"/>
</file>

<file path=customXml/itemProps2.xml><?xml version="1.0" encoding="utf-8"?>
<ds:datastoreItem xmlns:ds="http://schemas.openxmlformats.org/officeDocument/2006/customXml" ds:itemID="{BEA68B81-AD63-4A06-BA75-51F5AA9BDE21}"/>
</file>

<file path=customXml/itemProps3.xml><?xml version="1.0" encoding="utf-8"?>
<ds:datastoreItem xmlns:ds="http://schemas.openxmlformats.org/officeDocument/2006/customXml" ds:itemID="{6260639F-9565-4215-B777-048AB8405DC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185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  ИСПОЛЬЗОВАНИЕ ВОЗМОЖНОСТЕЙ РЕСУРСА WORDWALL В ПРОЦЕССЕ ОБУЧЕНИЯ АНГЛИЙСКОМУ ЯЗЫКУ </vt:lpstr>
      <vt:lpstr>Презентация PowerPoint</vt:lpstr>
      <vt:lpstr>Whack-a-mole</vt:lpstr>
      <vt:lpstr>Flip Tiles</vt:lpstr>
      <vt:lpstr>Random wheel</vt:lpstr>
      <vt:lpstr>Quiz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ИСПОЛЬЗОВАНИЕ ВОЗМОЖНОСТЕЙ РЕСУРСА WORDWALL В ПРОЦЕССЕ ОБУЧЕНИЯ АНГЛИЙСКОМУ ЯЗЫКУ </dc:title>
  <dc:creator>User</dc:creator>
  <cp:lastModifiedBy>User</cp:lastModifiedBy>
  <cp:revision>8</cp:revision>
  <dcterms:created xsi:type="dcterms:W3CDTF">2022-11-05T15:46:01Z</dcterms:created>
  <dcterms:modified xsi:type="dcterms:W3CDTF">2022-11-05T16:53:29Z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