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3" r:id="rId8"/>
    <p:sldId id="264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>
        <p:scale>
          <a:sx n="59" d="100"/>
          <a:sy n="59" d="100"/>
        </p:scale>
        <p:origin x="-894" y="-30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D2385-6528-4137-A7A1-95B55A823EDE}" type="datetimeFigureOut">
              <a:rPr lang="ru-RU" smtClean="0"/>
              <a:pPr/>
              <a:t>17.04.2025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730E2-619F-4F00-AA01-0D8FCA2BCE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012248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D2385-6528-4137-A7A1-95B55A823EDE}" type="datetimeFigureOut">
              <a:rPr lang="ru-RU" smtClean="0"/>
              <a:pPr/>
              <a:t>17.04.2025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730E2-619F-4F00-AA01-0D8FCA2BCE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311959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D2385-6528-4137-A7A1-95B55A823EDE}" type="datetimeFigureOut">
              <a:rPr lang="ru-RU" smtClean="0"/>
              <a:pPr/>
              <a:t>17.04.2025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730E2-619F-4F00-AA01-0D8FCA2BCE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768298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D2385-6528-4137-A7A1-95B55A823EDE}" type="datetimeFigureOut">
              <a:rPr lang="ru-RU" smtClean="0"/>
              <a:pPr/>
              <a:t>17.04.2025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730E2-619F-4F00-AA01-0D8FCA2BCE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763995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D2385-6528-4137-A7A1-95B55A823EDE}" type="datetimeFigureOut">
              <a:rPr lang="ru-RU" smtClean="0"/>
              <a:pPr/>
              <a:t>17.04.2025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730E2-619F-4F00-AA01-0D8FCA2BCE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412993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D2385-6528-4137-A7A1-95B55A823EDE}" type="datetimeFigureOut">
              <a:rPr lang="ru-RU" smtClean="0"/>
              <a:pPr/>
              <a:t>17.04.2025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730E2-619F-4F00-AA01-0D8FCA2BCE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257870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D2385-6528-4137-A7A1-95B55A823EDE}" type="datetimeFigureOut">
              <a:rPr lang="ru-RU" smtClean="0"/>
              <a:pPr/>
              <a:t>17.04.2025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730E2-619F-4F00-AA01-0D8FCA2BCE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288003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D2385-6528-4137-A7A1-95B55A823EDE}" type="datetimeFigureOut">
              <a:rPr lang="ru-RU" smtClean="0"/>
              <a:pPr/>
              <a:t>17.04.2025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730E2-619F-4F00-AA01-0D8FCA2BCE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269782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D2385-6528-4137-A7A1-95B55A823EDE}" type="datetimeFigureOut">
              <a:rPr lang="ru-RU" smtClean="0"/>
              <a:pPr/>
              <a:t>17.04.2025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730E2-619F-4F00-AA01-0D8FCA2BCE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250737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D2385-6528-4137-A7A1-95B55A823EDE}" type="datetimeFigureOut">
              <a:rPr lang="ru-RU" smtClean="0"/>
              <a:pPr/>
              <a:t>17.04.2025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730E2-619F-4F00-AA01-0D8FCA2BCE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74731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D2385-6528-4137-A7A1-95B55A823EDE}" type="datetimeFigureOut">
              <a:rPr lang="ru-RU" smtClean="0"/>
              <a:pPr/>
              <a:t>17.04.2025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730E2-619F-4F00-AA01-0D8FCA2BCE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021371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6D2385-6528-4137-A7A1-95B55A823EDE}" type="datetimeFigureOut">
              <a:rPr lang="ru-RU" smtClean="0"/>
              <a:pPr/>
              <a:t>17.04.2025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1730E2-619F-4F00-AA01-0D8FCA2BCE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632707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937"/>
            <a:ext cx="12315825" cy="685006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85912" y="1851026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Использование «Пушкинской карты в рамках занятий по иностранному языку»</a:t>
            </a:r>
            <a:endParaRPr lang="ru-RU" b="1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85912" y="4624389"/>
            <a:ext cx="9144000" cy="1655762"/>
          </a:xfrm>
        </p:spPr>
        <p:txBody>
          <a:bodyPr/>
          <a:lstStyle/>
          <a:p>
            <a:pPr algn="r"/>
            <a:r>
              <a:rPr lang="ru-RU" dirty="0" smtClean="0">
                <a:latin typeface="Batang" panose="02030600000101010101" pitchFamily="18" charset="-127"/>
                <a:ea typeface="Batang" panose="02030600000101010101" pitchFamily="18" charset="-127"/>
              </a:rPr>
              <a:t>Преподаватели ОГБПОУ «КЭТ им. Ф.В. Чижова» </a:t>
            </a:r>
            <a:r>
              <a:rPr lang="ru-RU" dirty="0" err="1" smtClean="0">
                <a:latin typeface="Batang" panose="02030600000101010101" pitchFamily="18" charset="-127"/>
                <a:ea typeface="Batang" panose="02030600000101010101" pitchFamily="18" charset="-127"/>
              </a:rPr>
              <a:t>Чупина</a:t>
            </a:r>
            <a:r>
              <a:rPr lang="ru-RU" dirty="0" smtClean="0">
                <a:latin typeface="Batang" panose="02030600000101010101" pitchFamily="18" charset="-127"/>
                <a:ea typeface="Batang" panose="02030600000101010101" pitchFamily="18" charset="-127"/>
              </a:rPr>
              <a:t> Е.В. И Петрова О.А.</a:t>
            </a:r>
            <a:endParaRPr lang="ru-RU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4" name="AutoShape 2" descr="Векторы на тему «Фон Для Презентации» — скачивайте бесплатные векторы  высокого качества на Freepik | Freepi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7266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937"/>
            <a:ext cx="12301537" cy="672147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16336" y="160338"/>
            <a:ext cx="10515600" cy="1325563"/>
          </a:xfrm>
        </p:spPr>
        <p:txBody>
          <a:bodyPr/>
          <a:lstStyle/>
          <a:p>
            <a:pPr algn="ctr"/>
            <a:r>
              <a:rPr lang="ru-RU" b="1" u="sng" dirty="0" smtClean="0">
                <a:latin typeface="Batang" panose="02030600000101010101" pitchFamily="18" charset="-127"/>
                <a:ea typeface="Batang" panose="02030600000101010101" pitchFamily="18" charset="-127"/>
              </a:rPr>
              <a:t>Пушкинская карта</a:t>
            </a:r>
            <a:endParaRPr lang="ru-RU" b="1" u="sng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4" name="AutoShape 2" descr="Векторы на тему «Фон Для Презентации» — скачивайте бесплатные векторы  высокого качества на Freepik | Freepi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573088" y="1333500"/>
            <a:ext cx="4585036" cy="435133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812633" y="1180346"/>
            <a:ext cx="7379368" cy="5493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dirty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Пушкинская карта</a:t>
            </a:r>
            <a:r>
              <a:rPr lang="ru-RU" dirty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 — это государственная программа, которая позволяет молодым людям в возрасте от </a:t>
            </a:r>
            <a:r>
              <a:rPr lang="ru-RU" b="1" dirty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14 до 22 лет</a:t>
            </a:r>
            <a:r>
              <a:rPr lang="ru-RU" dirty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 бесплатно посещать культурные мероприятия за счёт федерального бюджета.</a:t>
            </a:r>
          </a:p>
          <a:p>
            <a:pPr>
              <a:lnSpc>
                <a:spcPct val="150000"/>
              </a:lnSpc>
            </a:pPr>
            <a:r>
              <a:rPr lang="ru-RU" b="1" dirty="0" smtClean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Номинал </a:t>
            </a:r>
            <a:r>
              <a:rPr lang="ru-RU" b="1" dirty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карты в 2024 </a:t>
            </a:r>
            <a:r>
              <a:rPr lang="ru-RU" b="1" dirty="0" smtClean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году</a:t>
            </a:r>
            <a:r>
              <a:rPr lang="ru-RU" dirty="0" smtClean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: </a:t>
            </a:r>
            <a:r>
              <a:rPr lang="ru-RU" b="1" dirty="0" smtClean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5 </a:t>
            </a:r>
            <a:r>
              <a:rPr lang="ru-RU" b="1" dirty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000 </a:t>
            </a:r>
            <a:r>
              <a:rPr lang="ru-RU" dirty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 (на год</a:t>
            </a:r>
            <a:r>
              <a:rPr lang="ru-RU" dirty="0" smtClean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)</a:t>
            </a:r>
            <a:endParaRPr lang="ru-RU" dirty="0">
              <a:latin typeface="Times New Roman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b="1" dirty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Срок действия</a:t>
            </a:r>
            <a:r>
              <a:rPr lang="ru-RU" dirty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: с 1 января по 31 декабря каждого года (неиспользованные средства сгорают).</a:t>
            </a:r>
          </a:p>
          <a:p>
            <a:pPr>
              <a:lnSpc>
                <a:spcPct val="150000"/>
              </a:lnSpc>
            </a:pPr>
            <a:r>
              <a:rPr lang="ru-RU" b="1" dirty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Что можно оплатить</a:t>
            </a:r>
            <a:r>
              <a:rPr lang="ru-RU" dirty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:</a:t>
            </a:r>
          </a:p>
          <a:p>
            <a:pPr lvl="1">
              <a:lnSpc>
                <a:spcPct val="150000"/>
              </a:lnSpc>
            </a:pPr>
            <a:r>
              <a:rPr lang="ru-RU" dirty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Билеты в </a:t>
            </a:r>
            <a:r>
              <a:rPr lang="ru-RU" b="1" dirty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театры, музеи, концерты, кино (российские фильмы), выставки, филармонии</a:t>
            </a:r>
            <a:r>
              <a:rPr lang="ru-RU" dirty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.</a:t>
            </a:r>
          </a:p>
          <a:p>
            <a:pPr lvl="1">
              <a:lnSpc>
                <a:spcPct val="150000"/>
              </a:lnSpc>
            </a:pPr>
            <a:r>
              <a:rPr lang="ru-RU" dirty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Доступны как офлайн-мероприятия, так и онлайн-трансляции.</a:t>
            </a:r>
          </a:p>
          <a:p>
            <a:pPr>
              <a:lnSpc>
                <a:spcPct val="150000"/>
              </a:lnSpc>
            </a:pPr>
            <a:r>
              <a:rPr lang="ru-RU" b="1" dirty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Нельзя оплатить</a:t>
            </a:r>
            <a:r>
              <a:rPr lang="ru-RU" dirty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:</a:t>
            </a:r>
          </a:p>
          <a:p>
            <a:pPr lvl="1">
              <a:lnSpc>
                <a:spcPct val="150000"/>
              </a:lnSpc>
            </a:pPr>
            <a:r>
              <a:rPr lang="ru-RU" dirty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Зарубежные постановки, коммерческие концерты, кинопремьеры (не из перечня Минкультуры).</a:t>
            </a:r>
          </a:p>
        </p:txBody>
      </p:sp>
    </p:spTree>
    <p:extLst>
      <p:ext uri="{BB962C8B-B14F-4D97-AF65-F5344CB8AC3E}">
        <p14:creationId xmlns:p14="http://schemas.microsoft.com/office/powerpoint/2010/main" xmlns="" val="1985933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7936"/>
            <a:ext cx="12192000" cy="685006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2968" y="318294"/>
            <a:ext cx="10515600" cy="1325563"/>
          </a:xfrm>
        </p:spPr>
        <p:txBody>
          <a:bodyPr/>
          <a:lstStyle/>
          <a:p>
            <a:pPr algn="ctr"/>
            <a:r>
              <a:rPr lang="ru-RU" b="1" u="sng" dirty="0" smtClean="0">
                <a:latin typeface="Batang" panose="02030600000101010101" pitchFamily="18" charset="-127"/>
                <a:ea typeface="Batang" panose="02030600000101010101" pitchFamily="18" charset="-127"/>
              </a:rPr>
              <a:t>Выходы </a:t>
            </a:r>
            <a:r>
              <a:rPr lang="ru-RU" b="1" u="sng" dirty="0" err="1">
                <a:latin typeface="Batang" panose="02030600000101010101" pitchFamily="18" charset="-127"/>
                <a:ea typeface="Batang" panose="02030600000101010101" pitchFamily="18" charset="-127"/>
              </a:rPr>
              <a:t>Ч</a:t>
            </a:r>
            <a:r>
              <a:rPr lang="ru-RU" b="1" u="sng" dirty="0" err="1" smtClean="0">
                <a:latin typeface="Batang" panose="02030600000101010101" pitchFamily="18" charset="-127"/>
                <a:ea typeface="Batang" panose="02030600000101010101" pitchFamily="18" charset="-127"/>
              </a:rPr>
              <a:t>ижовцев</a:t>
            </a:r>
            <a:r>
              <a:rPr lang="ru-RU" b="1" u="sng" dirty="0" smtClean="0">
                <a:latin typeface="Batang" panose="02030600000101010101" pitchFamily="18" charset="-127"/>
                <a:ea typeface="Batang" panose="02030600000101010101" pitchFamily="18" charset="-127"/>
              </a:rPr>
              <a:t> по пушкинской карте</a:t>
            </a:r>
            <a:endParaRPr lang="ru-RU" b="1" u="sng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4" name="AutoShape 2" descr="Векторы на тему «Фон Для Презентации» — скачивайте бесплатные векторы  высокого качества на Freepik | Freepi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2" descr="blob:https://web.telegram.org/3bfe2919-2d3e-4d8e-af2b-2ed87d409880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/>
          <a:srcRect t="11888" b="15166"/>
          <a:stretch/>
        </p:blipFill>
        <p:spPr>
          <a:xfrm>
            <a:off x="460374" y="1594226"/>
            <a:ext cx="3093857" cy="4862930"/>
          </a:xfrm>
          <a:prstGeom prst="rect">
            <a:avLst/>
          </a:prstGeom>
        </p:spPr>
      </p:pic>
      <p:pic>
        <p:nvPicPr>
          <p:cNvPr id="11" name="Объект 10"/>
          <p:cNvPicPr>
            <a:picLocks noGrp="1" noChangeAspect="1"/>
          </p:cNvPicPr>
          <p:nvPr>
            <p:ph idx="1"/>
          </p:nvPr>
        </p:nvPicPr>
        <p:blipFill rotWithShape="1">
          <a:blip r:embed="rId4"/>
          <a:srcRect t="13535" b="17184"/>
          <a:stretch/>
        </p:blipFill>
        <p:spPr>
          <a:xfrm>
            <a:off x="4337665" y="1643857"/>
            <a:ext cx="3207778" cy="481329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5"/>
          <a:srcRect t="13084" b="17053"/>
          <a:stretch/>
        </p:blipFill>
        <p:spPr>
          <a:xfrm>
            <a:off x="8627279" y="1594226"/>
            <a:ext cx="3213882" cy="4862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67291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7936"/>
            <a:ext cx="12192000" cy="685006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2968" y="318294"/>
            <a:ext cx="10515600" cy="1325563"/>
          </a:xfrm>
        </p:spPr>
        <p:txBody>
          <a:bodyPr/>
          <a:lstStyle/>
          <a:p>
            <a:pPr algn="ctr"/>
            <a:r>
              <a:rPr lang="ru-RU" b="1" u="sng" dirty="0" smtClean="0">
                <a:latin typeface="Batang" panose="02030600000101010101" pitchFamily="18" charset="-127"/>
                <a:ea typeface="Batang" panose="02030600000101010101" pitchFamily="18" charset="-127"/>
              </a:rPr>
              <a:t>Выходы </a:t>
            </a:r>
            <a:r>
              <a:rPr lang="ru-RU" b="1" u="sng" dirty="0" err="1">
                <a:latin typeface="Batang" panose="02030600000101010101" pitchFamily="18" charset="-127"/>
                <a:ea typeface="Batang" panose="02030600000101010101" pitchFamily="18" charset="-127"/>
              </a:rPr>
              <a:t>Ч</a:t>
            </a:r>
            <a:r>
              <a:rPr lang="ru-RU" b="1" u="sng" dirty="0" err="1" smtClean="0">
                <a:latin typeface="Batang" panose="02030600000101010101" pitchFamily="18" charset="-127"/>
                <a:ea typeface="Batang" panose="02030600000101010101" pitchFamily="18" charset="-127"/>
              </a:rPr>
              <a:t>ижовцев</a:t>
            </a:r>
            <a:r>
              <a:rPr lang="ru-RU" b="1" u="sng" dirty="0" smtClean="0">
                <a:latin typeface="Batang" panose="02030600000101010101" pitchFamily="18" charset="-127"/>
                <a:ea typeface="Batang" panose="02030600000101010101" pitchFamily="18" charset="-127"/>
              </a:rPr>
              <a:t> по пушкинской карте</a:t>
            </a:r>
            <a:endParaRPr lang="ru-RU" b="1" u="sng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4" name="AutoShape 2" descr="Векторы на тему «Фон Для Презентации» — скачивайте бесплатные векторы  высокого качества на Freepik | Freepi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2" descr="blob:https://web.telegram.org/3bfe2919-2d3e-4d8e-af2b-2ed87d409880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2" descr="blob:https://web.telegram.org/82548f55-09fc-43fa-b1c3-61eab4521462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/>
          <a:srcRect t="17963" b="26433"/>
          <a:stretch/>
        </p:blipFill>
        <p:spPr>
          <a:xfrm>
            <a:off x="1752147" y="1796256"/>
            <a:ext cx="3666948" cy="4416000"/>
          </a:xfrm>
          <a:prstGeom prst="rect">
            <a:avLst/>
          </a:prstGeom>
        </p:spPr>
      </p:pic>
      <p:pic>
        <p:nvPicPr>
          <p:cNvPr id="13" name="Объект 12"/>
          <p:cNvPicPr>
            <a:picLocks noGrp="1" noChangeAspect="1"/>
          </p:cNvPicPr>
          <p:nvPr>
            <p:ph idx="1"/>
          </p:nvPr>
        </p:nvPicPr>
        <p:blipFill rotWithShape="1">
          <a:blip r:embed="rId4"/>
          <a:srcRect t="13415" b="14536"/>
          <a:stretch/>
        </p:blipFill>
        <p:spPr>
          <a:xfrm>
            <a:off x="6847682" y="1796256"/>
            <a:ext cx="3051060" cy="4761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50234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7936"/>
            <a:ext cx="12192000" cy="685006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2968" y="318294"/>
            <a:ext cx="10515600" cy="1325563"/>
          </a:xfrm>
        </p:spPr>
        <p:txBody>
          <a:bodyPr/>
          <a:lstStyle/>
          <a:p>
            <a:pPr algn="ctr"/>
            <a:r>
              <a:rPr lang="ru-RU" b="1" u="sng" dirty="0" smtClean="0">
                <a:latin typeface="Batang" panose="02030600000101010101" pitchFamily="18" charset="-127"/>
                <a:ea typeface="Batang" panose="02030600000101010101" pitchFamily="18" charset="-127"/>
              </a:rPr>
              <a:t>Куда сходить?</a:t>
            </a:r>
            <a:endParaRPr lang="ru-RU" b="1" u="sng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4" name="AutoShape 2" descr="Векторы на тему «Фон Для Презентации» — скачивайте бесплатные векторы  высокого качества на Freepik | Freepi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2" descr="blob:https://web.telegram.org/3bfe2919-2d3e-4d8e-af2b-2ed87d409880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6394" y="1760997"/>
            <a:ext cx="9428747" cy="4351338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dirty="0" smtClean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Костромская областная универсальная научная библиотека. Отдел литературы на иностранных языках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dirty="0" smtClean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Библиотека имени Аркадия Гайдара ул. Симановского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dirty="0" smtClean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Библиотека №5 им. Корнилова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dirty="0" smtClean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ОДНТ Кинотеатр «Центральный»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dirty="0" smtClean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Библиотека им. Пушкина</a:t>
            </a:r>
            <a:endParaRPr lang="ru-RU" dirty="0">
              <a:latin typeface="Times New Roman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74233" y="303155"/>
            <a:ext cx="1431586" cy="1431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59490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006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2968" y="318294"/>
            <a:ext cx="10515600" cy="1325563"/>
          </a:xfrm>
        </p:spPr>
        <p:txBody>
          <a:bodyPr/>
          <a:lstStyle/>
          <a:p>
            <a:pPr algn="ctr"/>
            <a:r>
              <a:rPr lang="ru-RU" b="1" u="sng" dirty="0" smtClean="0">
                <a:latin typeface="Batang" panose="02030600000101010101" pitchFamily="18" charset="-127"/>
                <a:ea typeface="Batang" panose="02030600000101010101" pitchFamily="18" charset="-127"/>
              </a:rPr>
              <a:t>Внутренние мероприятия по иностранному языку</a:t>
            </a:r>
            <a:endParaRPr lang="ru-RU" b="1" u="sng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4" name="AutoShape 2" descr="Векторы на тему «Фон Для Презентации» — скачивайте бесплатные векторы  высокого качества на Freepik | Freepi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2" descr="blob:https://web.telegram.org/3bfe2919-2d3e-4d8e-af2b-2ed87d409880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2" descr="blob:https://web.telegram.org/82548f55-09fc-43fa-b1c3-61eab4521462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2" descr="blob:https://web.telegram.org/26f7c374-52f4-43ea-b099-4e15c8c5973f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/>
          <a:srcRect t="31601" b="31971"/>
          <a:stretch/>
        </p:blipFill>
        <p:spPr>
          <a:xfrm>
            <a:off x="4244293" y="1788320"/>
            <a:ext cx="3832793" cy="3023988"/>
          </a:xfrm>
          <a:prstGeom prst="rect">
            <a:avLst/>
          </a:prstGeom>
        </p:spPr>
      </p:pic>
      <p:pic>
        <p:nvPicPr>
          <p:cNvPr id="14" name="Объект 13"/>
          <p:cNvPicPr>
            <a:picLocks noGrp="1" noChangeAspect="1"/>
          </p:cNvPicPr>
          <p:nvPr>
            <p:ph idx="1"/>
          </p:nvPr>
        </p:nvPicPr>
        <p:blipFill rotWithShape="1">
          <a:blip r:embed="rId4"/>
          <a:srcRect t="13082" b="25210"/>
          <a:stretch/>
        </p:blipFill>
        <p:spPr>
          <a:xfrm>
            <a:off x="8362270" y="1643857"/>
            <a:ext cx="3544546" cy="4737268"/>
          </a:xfrm>
          <a:prstGeom prst="rect">
            <a:avLst/>
          </a:prstGeom>
        </p:spPr>
      </p:pic>
      <p:sp>
        <p:nvSpPr>
          <p:cNvPr id="15" name="AutoShape 8" descr="blob:https://web.telegram.org/640dd60d-58e1-4cd0-8295-4f0dfab7c948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5"/>
          <a:srcRect t="15771" b="30436"/>
          <a:stretch/>
        </p:blipFill>
        <p:spPr>
          <a:xfrm>
            <a:off x="247583" y="1709979"/>
            <a:ext cx="3604994" cy="4200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54352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006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2968" y="318294"/>
            <a:ext cx="10515600" cy="1325563"/>
          </a:xfrm>
        </p:spPr>
        <p:txBody>
          <a:bodyPr/>
          <a:lstStyle/>
          <a:p>
            <a:pPr algn="ctr"/>
            <a:r>
              <a:rPr lang="ru-RU" b="1" u="sng" dirty="0" err="1" smtClean="0">
                <a:latin typeface="Batang" panose="02030600000101010101" pitchFamily="18" charset="-127"/>
                <a:ea typeface="Batang" panose="02030600000101010101" pitchFamily="18" charset="-127"/>
              </a:rPr>
              <a:t>Планирумые</a:t>
            </a:r>
            <a:r>
              <a:rPr lang="ru-RU" b="1" u="sng" dirty="0" smtClean="0">
                <a:latin typeface="Batang" panose="02030600000101010101" pitchFamily="18" charset="-127"/>
                <a:ea typeface="Batang" panose="02030600000101010101" pitchFamily="18" charset="-127"/>
              </a:rPr>
              <a:t> мероприятия, на которые мы Вас приглашаем</a:t>
            </a:r>
            <a:endParaRPr lang="ru-RU" b="1" u="sng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4" name="AutoShape 2" descr="Векторы на тему «Фон Для Презентации» — скачивайте бесплатные векторы  высокого качества на Freepik | Freepi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2" descr="blob:https://web.telegram.org/3bfe2919-2d3e-4d8e-af2b-2ed87d409880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2" descr="blob:https://web.telegram.org/82548f55-09fc-43fa-b1c3-61eab4521462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2" descr="blob:https://web.telegram.org/26f7c374-52f4-43ea-b099-4e15c8c5973f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" name="AutoShape 8" descr="blob:https://web.telegram.org/640dd60d-58e1-4cd0-8295-4f0dfab7c948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dirty="0" smtClean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К 80-летию победы. </a:t>
            </a:r>
            <a:r>
              <a:rPr lang="de-DE" dirty="0" smtClean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Homeland, Vaterland </a:t>
            </a:r>
            <a:r>
              <a:rPr lang="ru-RU" dirty="0" smtClean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и Родина. Что значит это слово? (апрель-май)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dirty="0" smtClean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Дорогами сказок (май)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dirty="0" smtClean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Интеллектуальный </a:t>
            </a:r>
            <a:r>
              <a:rPr lang="ru-RU" dirty="0" err="1" smtClean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квиз</a:t>
            </a:r>
            <a:r>
              <a:rPr lang="ru-RU" dirty="0" smtClean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 «</a:t>
            </a:r>
            <a:r>
              <a:rPr lang="ru-RU" dirty="0" err="1" smtClean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ОВиН</a:t>
            </a:r>
            <a:r>
              <a:rPr lang="ru-RU" dirty="0" smtClean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» (май-июнь)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dirty="0" smtClean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Антинаркотический месячник (июнь</a:t>
            </a:r>
            <a:r>
              <a:rPr lang="ru-RU" dirty="0" smtClean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)</a:t>
            </a:r>
            <a:endParaRPr lang="ru-RU" dirty="0" smtClean="0">
              <a:latin typeface="Times New Roman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2253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006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5175" y="2484437"/>
            <a:ext cx="10515600" cy="1325563"/>
          </a:xfrm>
        </p:spPr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СПАСИБО ЗА ВНИМАНИЕ</a:t>
            </a:r>
            <a:endParaRPr lang="ru-RU" b="1" dirty="0">
              <a:latin typeface="Times New Roman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</p:txBody>
      </p:sp>
      <p:sp>
        <p:nvSpPr>
          <p:cNvPr id="4" name="AutoShape 2" descr="Векторы на тему «Фон Для Презентации» — скачивайте бесплатные векторы  высокого качества на Freepik | Freepi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2" descr="blob:https://web.telegram.org/3bfe2919-2d3e-4d8e-af2b-2ed87d409880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2" descr="blob:https://web.telegram.org/82548f55-09fc-43fa-b1c3-61eab4521462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2" descr="blob:https://web.telegram.org/26f7c374-52f4-43ea-b099-4e15c8c5973f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" name="AutoShape 8" descr="blob:https://web.telegram.org/640dd60d-58e1-4cd0-8295-4f0dfab7c948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76172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130</Words>
  <Application>Microsoft Office PowerPoint</Application>
  <PresentationFormat>Произвольный</PresentationFormat>
  <Paragraphs>26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Использование «Пушкинской карты в рамках занятий по иностранному языку»</vt:lpstr>
      <vt:lpstr>Пушкинская карта</vt:lpstr>
      <vt:lpstr>Выходы Чижовцев по пушкинской карте</vt:lpstr>
      <vt:lpstr>Выходы Чижовцев по пушкинской карте</vt:lpstr>
      <vt:lpstr>Куда сходить?</vt:lpstr>
      <vt:lpstr>Внутренние мероприятия по иностранному языку</vt:lpstr>
      <vt:lpstr>Планирумые мероприятия, на которые мы Вас приглашаем</vt:lpstr>
      <vt:lpstr>СПАСИБО ЗА ВНИМАНИЕ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Использование «Пушкинской карты в рамках занятий по иностранному языку»</dc:title>
  <dc:creator>Петрова Олга Алексеевна</dc:creator>
  <cp:lastModifiedBy>Чупина</cp:lastModifiedBy>
  <cp:revision>5</cp:revision>
  <dcterms:created xsi:type="dcterms:W3CDTF">2025-04-16T06:07:38Z</dcterms:created>
  <dcterms:modified xsi:type="dcterms:W3CDTF">2025-04-17T10:18:03Z</dcterms:modified>
</cp:coreProperties>
</file>