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46" d="100"/>
          <a:sy n="46" d="100"/>
        </p:scale>
        <p:origin x="72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EC459-F9C6-4939-AC72-06135252CD2D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01B04-6829-4B4F-ADA6-A31C67E567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0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EC459-F9C6-4939-AC72-06135252CD2D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01B04-6829-4B4F-ADA6-A31C67E567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68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EC459-F9C6-4939-AC72-06135252CD2D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01B04-6829-4B4F-ADA6-A31C67E5678A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77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EC459-F9C6-4939-AC72-06135252CD2D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01B04-6829-4B4F-ADA6-A31C67E567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52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EC459-F9C6-4939-AC72-06135252CD2D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01B04-6829-4B4F-ADA6-A31C67E5678A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2557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EC459-F9C6-4939-AC72-06135252CD2D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01B04-6829-4B4F-ADA6-A31C67E567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77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EC459-F9C6-4939-AC72-06135252CD2D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01B04-6829-4B4F-ADA6-A31C67E567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92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EC459-F9C6-4939-AC72-06135252CD2D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01B04-6829-4B4F-ADA6-A31C67E567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18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EC459-F9C6-4939-AC72-06135252CD2D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01B04-6829-4B4F-ADA6-A31C67E567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66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EC459-F9C6-4939-AC72-06135252CD2D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01B04-6829-4B4F-ADA6-A31C67E567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30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EC459-F9C6-4939-AC72-06135252CD2D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01B04-6829-4B4F-ADA6-A31C67E567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43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EC459-F9C6-4939-AC72-06135252CD2D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01B04-6829-4B4F-ADA6-A31C67E567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04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EC459-F9C6-4939-AC72-06135252CD2D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01B04-6829-4B4F-ADA6-A31C67E567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91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EC459-F9C6-4939-AC72-06135252CD2D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01B04-6829-4B4F-ADA6-A31C67E567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82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EC459-F9C6-4939-AC72-06135252CD2D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01B04-6829-4B4F-ADA6-A31C67E567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216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EC459-F9C6-4939-AC72-06135252CD2D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01B04-6829-4B4F-ADA6-A31C67E567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3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EC459-F9C6-4939-AC72-06135252CD2D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7E01B04-6829-4B4F-ADA6-A31C67E567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97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8000" b="1" dirty="0" smtClean="0"/>
              <a:t>ГРАММАТИКА В СТИХАХ</a:t>
            </a:r>
            <a:endParaRPr lang="ru-RU" sz="8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sz="4400" b="1" dirty="0" smtClean="0"/>
              <a:t>как инновационный метод преподавания иностранного языка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113695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/>
              <a:t>            ИЗ ОПЫТА</a:t>
            </a:r>
            <a:endParaRPr lang="ru-RU" sz="5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837" y="2160588"/>
            <a:ext cx="4942363" cy="3881437"/>
          </a:xfrm>
        </p:spPr>
      </p:pic>
    </p:spTree>
    <p:extLst>
      <p:ext uri="{BB962C8B-B14F-4D97-AF65-F5344CB8AC3E}">
        <p14:creationId xmlns:p14="http://schemas.microsoft.com/office/powerpoint/2010/main" val="154442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68" y="365125"/>
            <a:ext cx="9268176" cy="6351764"/>
          </a:xfrm>
        </p:spPr>
      </p:pic>
    </p:spTree>
    <p:extLst>
      <p:ext uri="{BB962C8B-B14F-4D97-AF65-F5344CB8AC3E}">
        <p14:creationId xmlns:p14="http://schemas.microsoft.com/office/powerpoint/2010/main" val="87686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88" y="365125"/>
            <a:ext cx="10780889" cy="5811838"/>
          </a:xfrm>
        </p:spPr>
      </p:pic>
    </p:spTree>
    <p:extLst>
      <p:ext uri="{BB962C8B-B14F-4D97-AF65-F5344CB8AC3E}">
        <p14:creationId xmlns:p14="http://schemas.microsoft.com/office/powerpoint/2010/main" val="387935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9600" dirty="0" smtClean="0"/>
              <a:t>THANK YOU FOR ATTENTION!!! GOOD LUCK!</a:t>
            </a:r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val="317480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dirty="0" smtClean="0"/>
              <a:t>ЗАГАДОЧНАЯ ГРАММАТИКА</a:t>
            </a:r>
            <a:endParaRPr lang="ru-RU" sz="4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3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Слово грамматика многозначно. С одной стороны, оно употребляется в значении «грамматический строй», то есть строение слова и предложения, присущее данному языку, которым носитель языка владеет интуитивно и который он осмысливает и осознает в процессе школьного обучения. С другой стороны, грамматика – это теория данного языка, раздел языкознания, обобщение наших знаний о строе языка.</a:t>
            </a:r>
            <a:endParaRPr lang="ru-RU" sz="33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361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174045"/>
            <a:ext cx="8596668" cy="486731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8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Обучать грамматике иностранного языка – это значит формировать специфические для данного языка грамматические механизмы. Причем так, чтобы у обучаемых одновременно складывались определенные грамматические знания и умения. Как это сделать, чтобы избежать излишнего теоретизирования? В этом неоценимую помощь могут оказать поэтические тексты (рифмовки, стихи).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908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/>
              <a:t>ПРИМЕРЫ</a:t>
            </a:r>
            <a:endParaRPr lang="ru-RU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ОЧЕНЬ ВАЖНО !!! Роль форм глаголов </a:t>
            </a:r>
            <a:r>
              <a:rPr lang="ru-RU" sz="4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ru-RU" sz="40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</a:t>
            </a:r>
            <a:r>
              <a:rPr lang="ru-RU" sz="4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и “</a:t>
            </a:r>
            <a:r>
              <a:rPr lang="ru-RU" sz="40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</a:t>
            </a:r>
            <a:r>
              <a:rPr lang="ru-RU" sz="4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 правильный и быстрый Результат нам получить,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Нужно ФОРМЫ </a:t>
            </a:r>
            <a:r>
              <a:rPr lang="ru-RU" sz="4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“BE” и “HAVE’’ </a:t>
            </a:r>
            <a:r>
              <a:rPr lang="ru-RU" sz="40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-а (= 7 словечек) заучить!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Ими  ВРЕМЯ обозначим Мы в «конструкции» любой!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4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</a:t>
            </a:r>
            <a:r>
              <a:rPr lang="ru-RU" sz="4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и “H A V E'' </a:t>
            </a:r>
            <a:r>
              <a:rPr lang="ru-RU" sz="40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+ 7 словечек ...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Только не спеши, постой!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035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ИЗ КНИГИ ДРАГУНКИНА «</a:t>
            </a:r>
            <a:r>
              <a:rPr lang="ru-RU" b="1" dirty="0" err="1" smtClean="0"/>
              <a:t>Запоминалки</a:t>
            </a:r>
            <a:r>
              <a:rPr lang="ru-RU" b="1" dirty="0" smtClean="0"/>
              <a:t>»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ВАЖНО !!! Способ показания времени в конструкциях: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“AM / IS / ARE/”, “HAVE / HAS”=</a:t>
            </a:r>
            <a:r>
              <a:rPr lang="en-US" sz="3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СЕГОДНЯ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“WAS/WERE“, “H A D”</a:t>
            </a:r>
            <a:r>
              <a:rPr lang="en-US" sz="3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ru-RU" sz="3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только ВЧЕРА </a:t>
            </a:r>
            <a:r>
              <a:rPr lang="en-US" sz="3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!!! </a:t>
            </a:r>
            <a:endParaRPr lang="ru-RU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 с </a:t>
            </a:r>
            <a:r>
              <a:rPr lang="ru-RU" sz="3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“WILL BE” или с “WILL HAVE”-</a:t>
            </a:r>
            <a:r>
              <a:rPr lang="ru-RU" sz="3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ом В ЗАВТРА мы войдём !!! </a:t>
            </a:r>
            <a:r>
              <a:rPr lang="ru-RU" sz="3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Ура-а-а !!!</a:t>
            </a:r>
            <a:endParaRPr lang="ru-RU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339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36" y="519290"/>
            <a:ext cx="5893364" cy="500097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47" y="519290"/>
            <a:ext cx="5207941" cy="484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82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BRIGHTON IN THE RAIN</a:t>
            </a:r>
            <a:endParaRPr lang="ru-RU" sz="6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I've never been to Athens and I've never been to Rome</a:t>
            </a:r>
            <a:br>
              <a:rPr lang="en-US" sz="2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I've only seen the Pyramids in picture books at home</a:t>
            </a:r>
            <a:br>
              <a:rPr lang="en-US" sz="2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I've never sailed across the sea or been inside the plane</a:t>
            </a:r>
            <a:br>
              <a:rPr lang="en-US" sz="2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I've always spent holidays in Brighton in the rain.</a:t>
            </a:r>
            <a:br>
              <a:rPr lang="en-US" sz="2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 никогда не был в Афинах, и я никогда не был в Риме</a:t>
            </a:r>
            <a:br>
              <a:rPr lang="ru-RU" sz="2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Пирамиды я видел только дома на картинках</a:t>
            </a:r>
            <a:br>
              <a:rPr lang="ru-RU" sz="2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 никогда не плавал по морю и не был в самолете</a:t>
            </a:r>
            <a:br>
              <a:rPr lang="ru-RU" sz="2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Мои каникулы я всегда проводил в Брайтоне в дождь</a:t>
            </a:r>
            <a:r>
              <a:rPr lang="ru-RU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5311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ru-RU" sz="9600" b="1" dirty="0"/>
          </a:p>
        </p:txBody>
      </p:sp>
      <p:pic>
        <p:nvPicPr>
          <p:cNvPr id="4" name="Learn English ESL Irregular Verbs Grammar Rap Song! StickStuckStuck with Fluency MC!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8950" y="134938"/>
            <a:ext cx="10741025" cy="6042025"/>
          </a:xfrm>
        </p:spPr>
      </p:pic>
    </p:spTree>
    <p:extLst>
      <p:ext uri="{BB962C8B-B14F-4D97-AF65-F5344CB8AC3E}">
        <p14:creationId xmlns:p14="http://schemas.microsoft.com/office/powerpoint/2010/main" val="404768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45455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2067" y="71614"/>
            <a:ext cx="10515600" cy="1325563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Practice Speaking English with Fluency MC!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7988" y="304800"/>
            <a:ext cx="10979150" cy="6175375"/>
          </a:xfrm>
        </p:spPr>
      </p:pic>
    </p:spTree>
    <p:extLst>
      <p:ext uri="{BB962C8B-B14F-4D97-AF65-F5344CB8AC3E}">
        <p14:creationId xmlns:p14="http://schemas.microsoft.com/office/powerpoint/2010/main" val="102772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33E0A40001E814E995471E0489B1028" ma:contentTypeVersion="1" ma:contentTypeDescription="Создание документа." ma:contentTypeScope="" ma:versionID="1ef7d38ec03c930eb334f4ee5131ff55">
  <xsd:schema xmlns:xsd="http://www.w3.org/2001/XMLSchema" xmlns:xs="http://www.w3.org/2001/XMLSchema" xmlns:p="http://schemas.microsoft.com/office/2006/metadata/properties" xmlns:ns2="d93f08c7-4dc9-4366-b183-71f4e46057df" targetNamespace="http://schemas.microsoft.com/office/2006/metadata/properties" ma:root="true" ma:fieldsID="901426136c3cb9e8a8df3f1a14d2308d" ns2:_="">
    <xsd:import namespace="d93f08c7-4dc9-4366-b183-71f4e46057df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f08c7-4dc9-4366-b183-71f4e46057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F6BC982-DD11-43D3-96CC-5F71E6BF0407}"/>
</file>

<file path=customXml/itemProps2.xml><?xml version="1.0" encoding="utf-8"?>
<ds:datastoreItem xmlns:ds="http://schemas.openxmlformats.org/officeDocument/2006/customXml" ds:itemID="{D39B1B34-F769-446A-8E18-BAB115596629}"/>
</file>

<file path=customXml/itemProps3.xml><?xml version="1.0" encoding="utf-8"?>
<ds:datastoreItem xmlns:ds="http://schemas.openxmlformats.org/officeDocument/2006/customXml" ds:itemID="{3298D956-566F-43C5-B9F8-2C62BADEC9A5}"/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37</TotalTime>
  <Words>283</Words>
  <Application>Microsoft Office PowerPoint</Application>
  <PresentationFormat>Широкоэкранный</PresentationFormat>
  <Paragraphs>22</Paragraphs>
  <Slides>13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Times New Roman</vt:lpstr>
      <vt:lpstr>Trebuchet MS</vt:lpstr>
      <vt:lpstr>Wingdings 3</vt:lpstr>
      <vt:lpstr>Грань</vt:lpstr>
      <vt:lpstr>ГРАММАТИКА В СТИХАХ</vt:lpstr>
      <vt:lpstr>ЗАГАДОЧНАЯ ГРАММАТИКА</vt:lpstr>
      <vt:lpstr>Презентация PowerPoint</vt:lpstr>
      <vt:lpstr>ПРИМЕРЫ</vt:lpstr>
      <vt:lpstr>ИЗ КНИГИ ДРАГУНКИНА «Запоминалки»</vt:lpstr>
      <vt:lpstr>Презентация PowerPoint</vt:lpstr>
      <vt:lpstr>BRIGHTON IN THE RAIN</vt:lpstr>
      <vt:lpstr>Презентация PowerPoint</vt:lpstr>
      <vt:lpstr>Презентация PowerPoint</vt:lpstr>
      <vt:lpstr>            ИЗ ОПЫТА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ГРАММАТИКА В СТИХАХ</dc:title>
  <dc:creator>Артур</dc:creator>
  <cp:lastModifiedBy>Костромской политехнический колледж</cp:lastModifiedBy>
  <cp:revision>5</cp:revision>
  <dcterms:created xsi:type="dcterms:W3CDTF">2019-03-23T19:38:14Z</dcterms:created>
  <dcterms:modified xsi:type="dcterms:W3CDTF">2019-03-28T11:14:30Z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0x010100533E0A40001E814E995471E0489B1028</vt:lpwstr>
  </property>
</Properties>
</file>