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endParaRPr lang="ru-RU" sz="1600" dirty="0" smtClean="0"/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Звери и птицы весной</a:t>
            </a:r>
          </a:p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Обои рабочего стола &gt; Животные &gt; Domestic rabbi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437063"/>
            <a:ext cx="29225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 волчицы весной появились волчата,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 медведицы- медвежата.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Они еще не умеют охотиться, но обожают играть!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 descr="http://st.gdefon.ru/wallpapers_original/wallpapers/27562_volki_malyshi_volchata_lyubov_nezhnost_zabota_1600x1200_(www.GdeFon.ru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512406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35photo.ru/photos_series/245/2450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2564904"/>
            <a:ext cx="4932040" cy="419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99392"/>
            <a:ext cx="9252520" cy="6957392"/>
          </a:xfrm>
          <a:effectLst>
            <a:softEdge rad="112500"/>
          </a:effec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3661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Посмотри, как малыши ежата спешат за мамой ежихой.</a:t>
            </a:r>
          </a:p>
        </p:txBody>
      </p:sp>
      <p:pic>
        <p:nvPicPr>
          <p:cNvPr id="5" name="Рисунок 4" descr="ingatlan_elado_csaladi_haz_Budaors_Csiki-Dulo_kilatas_2_ingatlanok__20131230_120325_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1052736"/>
            <a:ext cx="7632848" cy="532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Звери и птицы радуются приходу весны!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Их жизнь меняется!</a:t>
            </a:r>
          </a:p>
        </p:txBody>
      </p:sp>
      <p:pic>
        <p:nvPicPr>
          <p:cNvPr id="9" name="Рисунок 8" descr="сквор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24744"/>
            <a:ext cx="4519149" cy="338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0125165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313803"/>
            <a:ext cx="5220072" cy="354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8697913" cy="15113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Весной из теплых стран к нам возвращаются перелетные птицы. Птицы – вестники весны!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Грачи прилетели, запели первые жаворонки.</a:t>
            </a:r>
          </a:p>
        </p:txBody>
      </p:sp>
      <p:pic>
        <p:nvPicPr>
          <p:cNvPr id="5" name="Рисунок 4" descr="грач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00" y="1828800"/>
            <a:ext cx="3586138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жаворонок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420888"/>
            <a:ext cx="4233664" cy="42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Скворцы чистят свои скворечники</a:t>
            </a:r>
          </a:p>
        </p:txBody>
      </p:sp>
      <p:pic>
        <p:nvPicPr>
          <p:cNvPr id="5124" name="Рисунок 4" descr="скворец аним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295400"/>
            <a:ext cx="63373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35037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Птицы сразу же принимаются за работу.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Надо успеть свить гнезда, высидеть яйца …</a:t>
            </a:r>
          </a:p>
        </p:txBody>
      </p:sp>
      <p:pic>
        <p:nvPicPr>
          <p:cNvPr id="7172" name="Picture 9" descr="http://www.proza.ru/pics/2011/05/25/4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96752"/>
            <a:ext cx="5242681" cy="3920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http://st.gdefon.ru/wallpapers_original/wallpapers/439765_vetki_listya_gnezdo_yajca_makro_1680x105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427577" y="3573016"/>
            <a:ext cx="4716423" cy="3284984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52462"/>
          </a:xfrm>
        </p:spPr>
        <p:txBody>
          <a:bodyPr/>
          <a:lstStyle/>
          <a:p>
            <a:r>
              <a:rPr lang="ru-RU" sz="2400" smtClean="0"/>
              <a:t>…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вырастить птенцов.</a:t>
            </a:r>
          </a:p>
        </p:txBody>
      </p:sp>
      <p:pic>
        <p:nvPicPr>
          <p:cNvPr id="6" name="Содержимое 5" descr="1332098506_cuckoo_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692696"/>
            <a:ext cx="4525963" cy="3949899"/>
          </a:xfrm>
          <a:effectLst>
            <a:softEdge rad="112500"/>
          </a:effectLst>
        </p:spPr>
      </p:pic>
      <p:pic>
        <p:nvPicPr>
          <p:cNvPr id="9220" name="Picture 2" descr="http://namonitore.ru/uploads/catalog/birds/nenasitnie_ptentsi_1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6134" y="2780928"/>
            <a:ext cx="5147866" cy="386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Но ранней весной птицам бывает непросто – им трудно найти себе еду. Не забывайте их кормить! Никогда не бери птичьи яйца из гнезда!</a:t>
            </a:r>
          </a:p>
        </p:txBody>
      </p:sp>
      <p:pic>
        <p:nvPicPr>
          <p:cNvPr id="8196" name="Содержимое 6" descr="56869805_kormimptic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268413"/>
            <a:ext cx="3582987" cy="2689225"/>
          </a:xfrm>
        </p:spPr>
      </p:pic>
      <p:pic>
        <p:nvPicPr>
          <p:cNvPr id="8197" name="Рисунок 7" descr="1360859190-490968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5613" y="2133600"/>
            <a:ext cx="47259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01282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Весной медведи, ежи и барсуки проснулись после зимнего сна.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5" descr="http://www.usiter.com/uploads/20120326/burij+medved+medvedi+medved+zhivotnie+39784771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784"/>
            <a:ext cx="5364163" cy="425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7" descr="http://i071.radikal.ru/1003/cf/c73fbe0c2d7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2038">
            <a:off x="5710238" y="4087813"/>
            <a:ext cx="3282950" cy="23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9" descr="http://animalbox.ru/wp-content/uploads/2012/09/para_barsuko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412875"/>
            <a:ext cx="3459163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У многих животных весной рождаются детеныши. Этот зайчонок и лисята тоже появились на свет этой весной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292" name="Picture 2" descr="http://imgtag.ru/images/267_._2_29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4744"/>
            <a:ext cx="4862792" cy="396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motto.net.ua/old_site/img/animals1/1181138108_CBE8F1FFF2E02030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2040" y="2204864"/>
            <a:ext cx="4078858" cy="4525963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E0309F8D924942B82C5E98FA721651" ma:contentTypeVersion="" ma:contentTypeDescription="Создание документа." ma:contentTypeScope="" ma:versionID="fdbf45930552b42d656f55869d28e710">
  <xsd:schema xmlns:xsd="http://www.w3.org/2001/XMLSchema" xmlns:xs="http://www.w3.org/2001/XMLSchema" xmlns:p="http://schemas.microsoft.com/office/2006/metadata/properties" xmlns:ns2="8e2e4503-2346-4dc8-9877-f3f96befd31c" targetNamespace="http://schemas.microsoft.com/office/2006/metadata/properties" ma:root="true" ma:fieldsID="259188262d5a86122b94a2db07f7830a" ns2:_="">
    <xsd:import namespace="8e2e4503-2346-4dc8-9877-f3f96befd31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e4503-2346-4dc8-9877-f3f96befd3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3DB19A-A4EC-4424-8559-597C23831FA4}"/>
</file>

<file path=customXml/itemProps2.xml><?xml version="1.0" encoding="utf-8"?>
<ds:datastoreItem xmlns:ds="http://schemas.openxmlformats.org/officeDocument/2006/customXml" ds:itemID="{4D80EDC3-66B4-48CA-B251-1D48064650F4}"/>
</file>

<file path=customXml/itemProps3.xml><?xml version="1.0" encoding="utf-8"?>
<ds:datastoreItem xmlns:ds="http://schemas.openxmlformats.org/officeDocument/2006/customXml" ds:itemID="{5837D141-6E48-4060-B490-3C68888B389C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Презентация PowerPoint</vt:lpstr>
      <vt:lpstr> Звери и птицы радуются приходу весны!  Их жизнь меняется!</vt:lpstr>
      <vt:lpstr>Весной из теплых стран к нам возвращаются перелетные птицы. Птицы – вестники весны!  Грачи прилетели, запели первые жаворонки.</vt:lpstr>
      <vt:lpstr>Скворцы чистят свои скворечники</vt:lpstr>
      <vt:lpstr>Птицы сразу же принимаются за работу.  Надо успеть свить гнезда, высидеть яйца …</vt:lpstr>
      <vt:lpstr>…и вырастить птенцов.</vt:lpstr>
      <vt:lpstr>Но ранней весной птицам бывает непросто – им трудно найти себе еду. Не забывайте их кормить! Никогда не бери птичьи яйца из гнезда!</vt:lpstr>
      <vt:lpstr>Весной медведи, ежи и барсуки проснулись после зимнего сна.</vt:lpstr>
      <vt:lpstr> У многих животных весной рождаются детеныши. Этот зайчонок и лисята тоже появились на свет этой весной!</vt:lpstr>
      <vt:lpstr>У волчицы весной появились волчата,  у медведицы- медвежата.  Они еще не умеют охотиться, но обожают играть!</vt:lpstr>
      <vt:lpstr>Посмотри, как малыши ежата спешат за мамой ежихой.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 учреждение детский сад №8</dc:title>
  <dc:creator>user</dc:creator>
  <cp:lastModifiedBy>user</cp:lastModifiedBy>
  <cp:revision>12</cp:revision>
  <dcterms:created xsi:type="dcterms:W3CDTF">2016-02-19T17:32:13Z</dcterms:created>
  <dcterms:modified xsi:type="dcterms:W3CDTF">2020-04-20T12:00:00Z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0x01010062E0309F8D924942B82C5E98FA721651</vt:lpwstr>
  </property>
</Properties>
</file>