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59" r:id="rId4"/>
    <p:sldId id="271" r:id="rId5"/>
    <p:sldId id="262" r:id="rId6"/>
    <p:sldId id="264" r:id="rId7"/>
    <p:sldId id="272" r:id="rId8"/>
    <p:sldId id="265" r:id="rId9"/>
    <p:sldId id="258" r:id="rId10"/>
    <p:sldId id="263" r:id="rId11"/>
    <p:sldId id="267" r:id="rId12"/>
    <p:sldId id="266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8C70F-8789-4D0D-97D2-4B4D1951085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BB7B6-6313-479E-B68C-56C1F375E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BB7B6-6313-479E-B68C-56C1F375EB6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8288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Костромское село селище. Церковь святых мучеников Александра и Антонины.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39624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/>
              <a:t>Религиозный конкурс юных экскурсоводов. «Путешествуем вместе по земле Костромской» 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Номинация : «Неизвестный маршрут»</a:t>
            </a:r>
          </a:p>
          <a:p>
            <a:pPr algn="r"/>
            <a:r>
              <a:rPr lang="ru-RU" sz="2400" dirty="0" smtClean="0"/>
              <a:t>Разработала : студентка 1 курса ,профессия «Парикмахер» Краснопёрова Полина.</a:t>
            </a:r>
          </a:p>
          <a:p>
            <a:pPr algn="r"/>
            <a:r>
              <a:rPr lang="ru-RU" sz="2400" dirty="0" smtClean="0"/>
              <a:t>Руководитель: </a:t>
            </a:r>
            <a:r>
              <a:rPr lang="ru-RU" sz="2400" dirty="0" err="1" smtClean="0"/>
              <a:t>Барашкова</a:t>
            </a:r>
            <a:r>
              <a:rPr lang="ru-RU" sz="2400" dirty="0" smtClean="0"/>
              <a:t> Ольга Германовна.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2022 год</a:t>
            </a:r>
          </a:p>
          <a:p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Оружейная палата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sun9-84.userapi.com/impg/fOEoMkqJ5GGxUnMoHO_2FMeHXOcIkOWf1RI1lQ/iA-E5mxudTQ.jpg?size=1280x960&amp;quality=95&amp;sign=b85652f2f88b2ec5f41d969c30674c5a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51.userapi.com/impg/ltTfSQGD6YjXcij0YbgbKTKDtyVH4GwBJH51Hw/C74X1RyYIMY.jpg?size=810x1080&amp;quality=95&amp;sign=388d2c627bdda41e37b61ebf34f95bc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1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20.userapi.com/impg/erhwhI7v8VBnAXlrLqUrTERHDx8Vup9BKL2G7Q/q1gpm7beEkc.jpg?size=1280x960&amp;quality=95&amp;sign=ad38797afe950fada1f7dff9ae5fd76a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Выставка старинных  предметов быта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s://sun9-71.userapi.com/impg/n4ckMZCU-SX0vq4xrXEDeyKpI8adNBMk6eIHSg/LE2LiHJGTpU.jpg?size=1280x960&amp;quality=95&amp;sign=0184db18a4d2a0c58ddfdcfb2d669462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un9-68.userapi.com/impg/P9nlJoN0dGZpQsYE1_WTBRKWOC2XK--f_RLQAg/XjwIbk-_pks.jpg?size=1280x960&amp;quality=95&amp;sign=1304b63dca9dd5b3ba409b3e3e9d5c96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Посольский дом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https://sun9-88.userapi.com/impf/c855332/v855332720/48ac8/lW3ehBDf93A.jpg?size=1280x853&amp;quality=96&amp;sign=bd56f51f8100fbbbccc7b5c858345272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572000" cy="5029199"/>
          </a:xfrm>
          <a:prstGeom prst="rect">
            <a:avLst/>
          </a:prstGeom>
          <a:noFill/>
        </p:spPr>
      </p:pic>
      <p:pic>
        <p:nvPicPr>
          <p:cNvPr id="6" name="Содержимое 5" descr="https://sun9-58.userapi.com/impg/ENMVXPxJI7h7Cu78hFwYgoS8-Uif_tjA5VFmNQ/xtKK8e6W7bM.jpg?size=1280x960&amp;quality=95&amp;sign=ea418f3e41da6e94770581e6bed6dc93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Выставка царских одеяний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8" descr="https://sun9-47.userapi.com/impf/c845217/v845217720/216d94/fBUVNsOsAwQ.jpg?size=1280x853&amp;quality=96&amp;sign=7402bb05305115aa50f3d46015c397f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4876800"/>
          </a:xfrm>
          <a:prstGeom prst="rect">
            <a:avLst/>
          </a:prstGeom>
          <a:noFill/>
        </p:spPr>
      </p:pic>
      <p:pic>
        <p:nvPicPr>
          <p:cNvPr id="6" name="Picture 10" descr="https://sun9-14.userapi.com/impg/1vQzXcOR1nT3JU3WHCyufq-MmOn1KK5COSuTNw/vxKVoKPutPA.jpg?size=1280x960&amp;quality=95&amp;sign=3b1dcbd471677ecf56625cbd45719da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3434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852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Мы хотим выразить слова  особой благодарности  одному из основателей  </a:t>
            </a:r>
            <a:r>
              <a:rPr lang="ru-RU" dirty="0" err="1" smtClean="0"/>
              <a:t>Александро-Антониновского</a:t>
            </a:r>
            <a:r>
              <a:rPr lang="ru-RU" dirty="0" smtClean="0"/>
              <a:t> музея, жителю села Селище нашему экскурсоводу Привалову Николаю Арсеньевичу за </a:t>
            </a:r>
            <a:r>
              <a:rPr lang="ru-RU" dirty="0" smtClean="0"/>
              <a:t> </a:t>
            </a:r>
            <a:r>
              <a:rPr lang="ru-RU" dirty="0" smtClean="0"/>
              <a:t>предоставленную возможность увидеть достопримечательности  села, получить исчерпывающую информацию по  выбранной теме экскурсии.</a:t>
            </a:r>
          </a:p>
          <a:p>
            <a:pPr>
              <a:buNone/>
            </a:pPr>
            <a:r>
              <a:rPr lang="ru-RU" dirty="0" smtClean="0"/>
              <a:t>Первое знакомство с селом произвело не забываемое впечатление. Хочется сюда вернуться снова и снова.  Любоваться природой и  слушать нескончаемые истории  о событиях давно минувших лет.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Селище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74517"/>
            <a:ext cx="45719" cy="1066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C:\Users\Lenovo\Desktop\Александра и Антониды церковь\793eeec40423f62f164b96ea82b47e69_i-11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tatic.tildacdn.com/tild3566-6662-4262-a334-343735326539/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00201"/>
            <a:ext cx="3898122" cy="35813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Храм святых мучеников Александра и Антонины 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un9-72.userapi.com/impg/cV7EYUBn9lisZL8yq4_HUhQJzZCm_1deyBdCKw/zmC8yZElsHs.jpg?size=810x1080&amp;quality=95&amp;sign=abc53cbd99b9cba1086f564526a6cd84&amp;type=album"/>
          <p:cNvPicPr>
            <a:picLocks noChangeAspect="1" noChangeArrowheads="1"/>
          </p:cNvPicPr>
          <p:nvPr/>
        </p:nvPicPr>
        <p:blipFill>
          <a:blip r:embed="rId2" cstate="print"/>
          <a:srcRect l="10526" b="19694"/>
          <a:stretch>
            <a:fillRect/>
          </a:stretch>
        </p:blipFill>
        <p:spPr bwMode="auto">
          <a:xfrm>
            <a:off x="304800" y="1295400"/>
            <a:ext cx="3886200" cy="3810000"/>
          </a:xfrm>
          <a:prstGeom prst="rect">
            <a:avLst/>
          </a:prstGeom>
          <a:noFill/>
        </p:spPr>
      </p:pic>
      <p:pic>
        <p:nvPicPr>
          <p:cNvPr id="5" name="Picture 2" descr="https://sun1-24.userapi.com/impg/jVWkNL_hkYacGJDwhtaHX-ZnKa3sWzexRAGkLg/hSEB3La6EYU.jpg?size=1012x750&amp;quality=95&amp;sign=df599b31fd18b9a0d8bc29dc920bb400&amp;type=album"/>
          <p:cNvPicPr>
            <a:picLocks noChangeAspect="1" noChangeArrowheads="1"/>
          </p:cNvPicPr>
          <p:nvPr/>
        </p:nvPicPr>
        <p:blipFill>
          <a:blip r:embed="rId3" cstate="print"/>
          <a:srcRect t="-9259" r="-4122" b="-3704"/>
          <a:stretch>
            <a:fillRect/>
          </a:stretch>
        </p:blipFill>
        <p:spPr bwMode="auto">
          <a:xfrm>
            <a:off x="4267200" y="2438400"/>
            <a:ext cx="48768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Познакомились с храмом. Поднялись на колокольню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4" descr="https://sun9-76.userapi.com/impg/m3Wrbg1p0pkOtcaVgeEHvjG7WJ777Kx_Et5C3g/qDbgxROMO4A.jpg?size=810x1080&amp;quality=95&amp;sign=38b3261d4766426915e0e07bb9c104f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2971800" cy="4662934"/>
          </a:xfrm>
          <a:prstGeom prst="rect">
            <a:avLst/>
          </a:prstGeom>
          <a:noFill/>
        </p:spPr>
      </p:pic>
      <p:pic>
        <p:nvPicPr>
          <p:cNvPr id="4" name="Picture 4" descr="http://alant.prihod.ru/users/5/1105/editor_files/image/10_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343400" cy="46236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Храм внутри                                              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http://s3.fotokto.ru/photo/full/346/346415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172200" cy="4770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Принесение на престольный праздник  главной святыни Костромского края - чудотворной Фёдоровской иконы Божией Матери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Lenovo\Downloads\iiSjVHABZW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храма Василия Блаженного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село Селище</a:t>
            </a:r>
            <a:endParaRPr lang="ru-RU" sz="2800" dirty="0"/>
          </a:p>
        </p:txBody>
      </p:sp>
      <p:pic>
        <p:nvPicPr>
          <p:cNvPr id="4" name="Содержимое 3" descr="E:\Александра и Антониды церковь\44385_20210706_1055210.jpg"/>
          <p:cNvPicPr>
            <a:picLocks noGrp="1"/>
          </p:cNvPicPr>
          <p:nvPr>
            <p:ph idx="1"/>
          </p:nvPr>
        </p:nvPicPr>
        <p:blipFill>
          <a:blip r:embed="rId2" cstate="print"/>
          <a:srcRect b="3985"/>
          <a:stretch>
            <a:fillRect/>
          </a:stretch>
        </p:blipFill>
        <p:spPr bwMode="auto">
          <a:xfrm>
            <a:off x="457200" y="1717417"/>
            <a:ext cx="8229600" cy="44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Поклонный крест. На месте разрушенного храма Василия Блаженного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E:\Александра и Антониды церковь\u_a48554980b363aebc8061408078293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757" y="1600200"/>
            <a:ext cx="709048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accent5">
                    <a:lumMod val="50000"/>
                  </a:schemeClr>
                </a:solidFill>
              </a:rPr>
              <a:t>Александро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2800" i="1" dirty="0" err="1" smtClean="0">
                <a:solidFill>
                  <a:schemeClr val="accent5">
                    <a:lumMod val="50000"/>
                  </a:schemeClr>
                </a:solidFill>
              </a:rPr>
              <a:t>Антониновский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музей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риходской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дом « Усадьба»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sun9-66.userapi.com/impg/Glx5rZmqn6wQDJCSMSflRx_w9HAGJvE9u1Q2Uw/XF01qcF3Re0.jpg?size=810x1080&amp;quality=95&amp;sign=093ffbb94dc39ed075de9b5e33782de4&amp;type=album"/>
          <p:cNvPicPr/>
          <p:nvPr/>
        </p:nvPicPr>
        <p:blipFill>
          <a:blip r:embed="rId2" cstate="print"/>
          <a:srcRect b="21004"/>
          <a:stretch>
            <a:fillRect/>
          </a:stretch>
        </p:blipFill>
        <p:spPr bwMode="auto">
          <a:xfrm>
            <a:off x="4953000" y="16764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ownloads\WesZ9z2affs.jpg"/>
          <p:cNvPicPr/>
          <p:nvPr/>
        </p:nvPicPr>
        <p:blipFill>
          <a:blip r:embed="rId3" cstate="print"/>
          <a:srcRect b="41685"/>
          <a:stretch>
            <a:fillRect/>
          </a:stretch>
        </p:blipFill>
        <p:spPr bwMode="auto">
          <a:xfrm>
            <a:off x="381000" y="16764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EE7EC3C7540E4A82AD1D956AFB50F5" ma:contentTypeVersion="49" ma:contentTypeDescription="Создание документа." ma:contentTypeScope="" ma:versionID="632c85eea77a7d32fa9647a6bfe920d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E198E-4341-4C3C-B580-E9D73CF79AC7}"/>
</file>

<file path=customXml/itemProps2.xml><?xml version="1.0" encoding="utf-8"?>
<ds:datastoreItem xmlns:ds="http://schemas.openxmlformats.org/officeDocument/2006/customXml" ds:itemID="{D330CAA8-6214-4A9C-9B43-662569D80B8F}"/>
</file>

<file path=customXml/itemProps3.xml><?xml version="1.0" encoding="utf-8"?>
<ds:datastoreItem xmlns:ds="http://schemas.openxmlformats.org/officeDocument/2006/customXml" ds:itemID="{59D720E1-681A-42AA-A672-DF695825E109}"/>
</file>

<file path=customXml/itemProps4.xml><?xml version="1.0" encoding="utf-8"?>
<ds:datastoreItem xmlns:ds="http://schemas.openxmlformats.org/officeDocument/2006/customXml" ds:itemID="{114C9FBC-0028-4D2F-B170-D1CA5425B35B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170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Костромское село селище. Церковь святых мучеников Александра и Антонины.</vt:lpstr>
      <vt:lpstr>Селище</vt:lpstr>
      <vt:lpstr>Храм святых мучеников Александра и Антонины </vt:lpstr>
      <vt:lpstr>Познакомились с храмом. Поднялись на колокольню</vt:lpstr>
      <vt:lpstr>Храм внутри                                              </vt:lpstr>
      <vt:lpstr>Принесение на престольный праздник  главной святыни Костромского края - чудотворной Фёдоровской иконы Божией Матери</vt:lpstr>
      <vt:lpstr>храма Василия Блаженного село Селище</vt:lpstr>
      <vt:lpstr>Поклонный крест. На месте разрушенного храма Василия Блаженного</vt:lpstr>
      <vt:lpstr>Александро – Антониновский музей . Приходской дом « Усадьба»</vt:lpstr>
      <vt:lpstr>Оружейная палата</vt:lpstr>
      <vt:lpstr>Выставка старинных  предметов быта</vt:lpstr>
      <vt:lpstr>Посольский дом</vt:lpstr>
      <vt:lpstr>Выставка царских одеяний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маршрут</dc:title>
  <dc:creator>1</dc:creator>
  <cp:lastModifiedBy>Lenovo</cp:lastModifiedBy>
  <cp:revision>37</cp:revision>
  <dcterms:created xsi:type="dcterms:W3CDTF">2022-04-13T07:28:53Z</dcterms:created>
  <dcterms:modified xsi:type="dcterms:W3CDTF">2022-04-16T02:11:49Z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0x01010029EE7EC3C7540E4A82AD1D956AFB50F5</vt:lpwstr>
  </property>
</Properties>
</file>