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6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2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3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6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1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4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9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1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8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2ADF-B063-44F2-8F75-2925E77D793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A90D-7CFD-49FF-B1C5-DB97E327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4355976" cy="1008112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октября 2024 года в Шарьинском аграрном техникуме прошел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4355976" cy="5472608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latin typeface="Monotype Corsiva" pitchFamily="66" charset="0"/>
              </a:rPr>
              <a:t>Многие старшеклассники еще не знают, чем хотели бы заниматься </a:t>
            </a:r>
            <a:r>
              <a:rPr lang="ru-RU" sz="2400" b="1" dirty="0" smtClean="0">
                <a:latin typeface="Monotype Corsiva" pitchFamily="66" charset="0"/>
              </a:rPr>
              <a:t>в жизни</a:t>
            </a:r>
            <a:r>
              <a:rPr lang="ru-RU" sz="2400" b="1" dirty="0">
                <a:latin typeface="Monotype Corsiva" pitchFamily="66" charset="0"/>
              </a:rPr>
              <a:t>. День открытых дверей помогает им определиться с профессией и </a:t>
            </a:r>
            <a:r>
              <a:rPr lang="ru-RU" sz="2400" b="1" dirty="0" smtClean="0">
                <a:latin typeface="Monotype Corsiva" pitchFamily="66" charset="0"/>
              </a:rPr>
              <a:t>профессиональным учреждением. Ребята узнали об истории возникновения техникума, прошли по учебному корпусу, окунулись в атмосферу учебного процесса. Школьники побывали на мастер-классах, расширили свой кругозор, узнав много интересного о таких специальностях, как «Эксплуатация и ремонт сельскохозяйственной техники и оборудования», «Землеустройство», «Торговое дело», «Лесное и лесопарковое хозяйство».</a:t>
            </a:r>
          </a:p>
          <a:p>
            <a:r>
              <a:rPr lang="ru-RU" sz="2400" b="1" dirty="0" smtClean="0">
                <a:latin typeface="Monotype Corsiva" pitchFamily="66" charset="0"/>
              </a:rPr>
              <a:t>Специалисты ЦЗН прокачали профессиональные навыки, учащиеся прошли профориентационные тесты на  ЕЦП «Работа в России».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88640"/>
            <a:ext cx="45365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 rot="18864790">
            <a:off x="4126923" y="140122"/>
            <a:ext cx="1800000" cy="1728000"/>
          </a:xfrm>
          <a:prstGeom prst="downArrow">
            <a:avLst>
              <a:gd name="adj1" fmla="val 3484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1" name="Picture 3" descr="C:\Users\ШАТ\Desktop\работа со школами 2\2024-2025\День открытых дверей 30.10.24\IMG20241030094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43" y="4149080"/>
            <a:ext cx="1978702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ШАТ\Desktop\работа со школами 2\2024-2025\День открытых дверей 30.10.24\IMG20241030095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84309"/>
            <a:ext cx="2700000" cy="35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42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94E501DD04FC489EAF6303C1804D2B" ma:contentTypeVersion="49" ma:contentTypeDescription="Создание документа." ma:contentTypeScope="" ma:versionID="22c35e1d65cc4a0a8d50faa7f547a92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F4B6CE-1D87-4A4D-A1DD-827C2E5EFEDE}"/>
</file>

<file path=customXml/itemProps2.xml><?xml version="1.0" encoding="utf-8"?>
<ds:datastoreItem xmlns:ds="http://schemas.openxmlformats.org/officeDocument/2006/customXml" ds:itemID="{9B68D878-5BA8-4DCF-B7FF-1A4B1AC5836E}"/>
</file>

<file path=customXml/itemProps3.xml><?xml version="1.0" encoding="utf-8"?>
<ds:datastoreItem xmlns:ds="http://schemas.openxmlformats.org/officeDocument/2006/customXml" ds:itemID="{69576609-4983-434F-9B1E-8AC5D1A68D78}"/>
</file>

<file path=customXml/itemProps4.xml><?xml version="1.0" encoding="utf-8"?>
<ds:datastoreItem xmlns:ds="http://schemas.openxmlformats.org/officeDocument/2006/customXml" ds:itemID="{935FFAB9-4F5D-455C-9DE6-2C81064BDCD1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30 октября 2024 года в Шарьинском аграрном техникуме прошел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октября 2024 года в Шарьинском аграрном техникуме прошел</dc:title>
  <dc:creator>ШАТ</dc:creator>
  <cp:lastModifiedBy>ШАТ</cp:lastModifiedBy>
  <cp:revision>5</cp:revision>
  <dcterms:created xsi:type="dcterms:W3CDTF">2024-10-30T11:48:38Z</dcterms:created>
  <dcterms:modified xsi:type="dcterms:W3CDTF">2024-10-30T12:30:12Z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0x010100E994E501DD04FC489EAF6303C1804D2B</vt:lpwstr>
  </property>
</Properties>
</file>