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1" r:id="rId4"/>
    <p:sldId id="264" r:id="rId5"/>
    <p:sldId id="263" r:id="rId6"/>
    <p:sldId id="270" r:id="rId7"/>
    <p:sldId id="260" r:id="rId8"/>
    <p:sldId id="269" r:id="rId9"/>
  </p:sldIdLst>
  <p:sldSz cx="12192000" cy="6858000"/>
  <p:notesSz cx="6797675" cy="9926638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5.jpg"/><Relationship Id="rId4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5.jp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9F035-DD11-487D-ABA3-395F03380802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6B8973-793B-4C8C-8664-ABAF6CD24396}">
      <dgm:prSet phldrT="[Текст]" custT="1"/>
      <dgm:spPr/>
      <dgm:t>
        <a:bodyPr/>
        <a:lstStyle/>
        <a:p>
          <a:r>
            <a:rPr lang="ru-RU" sz="1800" b="1" u="none" dirty="0" smtClean="0"/>
            <a:t>Первая задача: </a:t>
          </a:r>
        </a:p>
        <a:p>
          <a:endParaRPr lang="ru-RU" sz="1800" b="0" u="none" dirty="0" smtClean="0"/>
        </a:p>
        <a:p>
          <a:r>
            <a:rPr lang="ru-RU" sz="1800" b="0" u="none" dirty="0" smtClean="0"/>
            <a:t>формирование гибкой, подотчетной обществу системы непрерывно</a:t>
          </a:r>
          <a:r>
            <a:rPr lang="ru-RU" sz="1600" b="0" u="none" dirty="0" smtClean="0"/>
            <a:t>го образования, развивающей человеческий потенциал, обеспечивающей текущие и перспективные потребности социально-экономического развития Российской Федерации</a:t>
          </a:r>
        </a:p>
        <a:p>
          <a:r>
            <a:rPr lang="ru-RU" sz="1800" b="1" dirty="0" smtClean="0"/>
            <a:t>Вторая задача:</a:t>
          </a:r>
        </a:p>
        <a:p>
          <a:endParaRPr lang="ru-RU" sz="1800" dirty="0" smtClean="0"/>
        </a:p>
        <a:p>
          <a:r>
            <a:rPr lang="ru-RU" sz="1800" dirty="0" smtClean="0"/>
            <a:t>развитие сетевого взаимодействия образовательных организаций;</a:t>
          </a:r>
        </a:p>
        <a:p>
          <a:endParaRPr lang="ru-RU" sz="1600" b="0" u="none" dirty="0" smtClean="0"/>
        </a:p>
      </dgm:t>
    </dgm:pt>
    <dgm:pt modelId="{C7B986D2-2F57-4FAF-8A9D-EE5D8C4B58C1}" type="parTrans" cxnId="{2258FE7E-761F-452B-9B34-1FD0F756D675}">
      <dgm:prSet/>
      <dgm:spPr/>
      <dgm:t>
        <a:bodyPr/>
        <a:lstStyle/>
        <a:p>
          <a:endParaRPr lang="ru-RU"/>
        </a:p>
      </dgm:t>
    </dgm:pt>
    <dgm:pt modelId="{02C681E4-FD62-4BCE-A135-DFEF33EC5447}" type="sibTrans" cxnId="{2258FE7E-761F-452B-9B34-1FD0F756D675}">
      <dgm:prSet/>
      <dgm:spPr/>
      <dgm:t>
        <a:bodyPr/>
        <a:lstStyle/>
        <a:p>
          <a:endParaRPr lang="ru-RU"/>
        </a:p>
      </dgm:t>
    </dgm:pt>
    <dgm:pt modelId="{4C126C8F-DB7F-427C-804D-83B30D6A7171}" type="pres">
      <dgm:prSet presAssocID="{24A9F035-DD11-487D-ABA3-395F0338080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4F04B6-DA92-4704-86BC-E9F213F1CF83}" type="pres">
      <dgm:prSet presAssocID="{C16B8973-793B-4C8C-8664-ABAF6CD24396}" presName="comp" presStyleCnt="0"/>
      <dgm:spPr/>
    </dgm:pt>
    <dgm:pt modelId="{36D4577A-8847-4943-8EB9-E6BB6A6A5D6F}" type="pres">
      <dgm:prSet presAssocID="{C16B8973-793B-4C8C-8664-ABAF6CD24396}" presName="box" presStyleLbl="node1" presStyleIdx="0" presStyleCnt="1" custLinFactNeighborX="1708" custLinFactNeighborY="-6473"/>
      <dgm:spPr/>
      <dgm:t>
        <a:bodyPr/>
        <a:lstStyle/>
        <a:p>
          <a:endParaRPr lang="ru-RU"/>
        </a:p>
      </dgm:t>
    </dgm:pt>
    <dgm:pt modelId="{9302B277-673B-4B47-8067-1BF68A0086E4}" type="pres">
      <dgm:prSet presAssocID="{C16B8973-793B-4C8C-8664-ABAF6CD24396}" presName="img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ru-RU"/>
        </a:p>
      </dgm:t>
    </dgm:pt>
    <dgm:pt modelId="{C20650F6-84AD-47B3-9BBE-0E84C46DEB3A}" type="pres">
      <dgm:prSet presAssocID="{C16B8973-793B-4C8C-8664-ABAF6CD24396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58FE7E-761F-452B-9B34-1FD0F756D675}" srcId="{24A9F035-DD11-487D-ABA3-395F03380802}" destId="{C16B8973-793B-4C8C-8664-ABAF6CD24396}" srcOrd="0" destOrd="0" parTransId="{C7B986D2-2F57-4FAF-8A9D-EE5D8C4B58C1}" sibTransId="{02C681E4-FD62-4BCE-A135-DFEF33EC5447}"/>
    <dgm:cxn modelId="{ADD67C98-FA55-4E02-932F-6B21E8384662}" type="presOf" srcId="{C16B8973-793B-4C8C-8664-ABAF6CD24396}" destId="{36D4577A-8847-4943-8EB9-E6BB6A6A5D6F}" srcOrd="0" destOrd="0" presId="urn:microsoft.com/office/officeart/2005/8/layout/vList4"/>
    <dgm:cxn modelId="{054948E6-8CD3-4526-A2CA-097FCF7FC634}" type="presOf" srcId="{24A9F035-DD11-487D-ABA3-395F03380802}" destId="{4C126C8F-DB7F-427C-804D-83B30D6A7171}" srcOrd="0" destOrd="0" presId="urn:microsoft.com/office/officeart/2005/8/layout/vList4"/>
    <dgm:cxn modelId="{AF66B8EA-6710-4A8C-BD1D-FF6469A705FF}" type="presOf" srcId="{C16B8973-793B-4C8C-8664-ABAF6CD24396}" destId="{C20650F6-84AD-47B3-9BBE-0E84C46DEB3A}" srcOrd="1" destOrd="0" presId="urn:microsoft.com/office/officeart/2005/8/layout/vList4"/>
    <dgm:cxn modelId="{9C249F9B-8176-4CFC-8EF4-7827CA615DC9}" type="presParOf" srcId="{4C126C8F-DB7F-427C-804D-83B30D6A7171}" destId="{814F04B6-DA92-4704-86BC-E9F213F1CF83}" srcOrd="0" destOrd="0" presId="urn:microsoft.com/office/officeart/2005/8/layout/vList4"/>
    <dgm:cxn modelId="{D84C89FD-4401-490A-9352-563F55B5734D}" type="presParOf" srcId="{814F04B6-DA92-4704-86BC-E9F213F1CF83}" destId="{36D4577A-8847-4943-8EB9-E6BB6A6A5D6F}" srcOrd="0" destOrd="0" presId="urn:microsoft.com/office/officeart/2005/8/layout/vList4"/>
    <dgm:cxn modelId="{A58D09BC-71CB-4BA7-974B-E650A69A02FC}" type="presParOf" srcId="{814F04B6-DA92-4704-86BC-E9F213F1CF83}" destId="{9302B277-673B-4B47-8067-1BF68A0086E4}" srcOrd="1" destOrd="0" presId="urn:microsoft.com/office/officeart/2005/8/layout/vList4"/>
    <dgm:cxn modelId="{F55875ED-07B9-40B6-BA3F-6D50552A1022}" type="presParOf" srcId="{814F04B6-DA92-4704-86BC-E9F213F1CF83}" destId="{C20650F6-84AD-47B3-9BBE-0E84C46DEB3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4A3563-0670-4291-B81D-63F72EEF3D53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436FAE-2F9B-44F0-986C-659A8C14FEF9}">
      <dgm:prSet phldrT="[Текст]" custT="1"/>
      <dgm:spPr/>
      <dgm:t>
        <a:bodyPr/>
        <a:lstStyle/>
        <a:p>
          <a:r>
            <a:rPr lang="ru-RU" sz="1400" dirty="0" smtClean="0"/>
            <a:t>2. Для обеспечения консолидации ресурсов бизнеса, государства и образовательных организаций в развитии Системы будут реализованы следующие мероприятия:</a:t>
          </a:r>
        </a:p>
        <a:p>
          <a:r>
            <a:rPr lang="ru-RU" sz="1100" dirty="0" smtClean="0"/>
            <a:t>… </a:t>
          </a:r>
        </a:p>
        <a:p>
          <a:r>
            <a:rPr lang="ru-RU" sz="1200" dirty="0" smtClean="0"/>
            <a:t>2.4. Повышение эффективности использования имеющихся ресурсов для подготовки рабочих кадров и формирования прикладных квалификаций.</a:t>
          </a:r>
          <a:endParaRPr lang="ru-RU" sz="1200" dirty="0"/>
        </a:p>
      </dgm:t>
    </dgm:pt>
    <dgm:pt modelId="{03DA5BA7-BBAF-4B04-BAAF-C7E28D82DF0F}" type="parTrans" cxnId="{A3AB6502-4E3A-42D1-8F39-1ECC20E20B77}">
      <dgm:prSet/>
      <dgm:spPr/>
      <dgm:t>
        <a:bodyPr/>
        <a:lstStyle/>
        <a:p>
          <a:endParaRPr lang="ru-RU"/>
        </a:p>
      </dgm:t>
    </dgm:pt>
    <dgm:pt modelId="{96216811-4919-494A-9A3F-57343CE25A9F}" type="sibTrans" cxnId="{A3AB6502-4E3A-42D1-8F39-1ECC20E20B77}">
      <dgm:prSet/>
      <dgm:spPr/>
      <dgm:t>
        <a:bodyPr/>
        <a:lstStyle/>
        <a:p>
          <a:endParaRPr lang="ru-RU"/>
        </a:p>
      </dgm:t>
    </dgm:pt>
    <dgm:pt modelId="{E8513CAC-18A5-4A12-9619-4681852B4BA0}">
      <dgm:prSet phldrT="[Текст]" custT="1"/>
      <dgm:spPr/>
      <dgm:t>
        <a:bodyPr/>
        <a:lstStyle/>
        <a:p>
          <a:r>
            <a:rPr lang="ru-RU" sz="1400" dirty="0" smtClean="0"/>
            <a:t>3. Для создания и обеспечения широких возможностей для различных категорий населения в приобретении необходимых прикладных квалификаций на протяжении всей трудовой деятельности будут реализованы следующие мероприятия:</a:t>
          </a:r>
        </a:p>
        <a:p>
          <a:r>
            <a:rPr lang="ru-RU" sz="1100" dirty="0" smtClean="0"/>
            <a:t>3.1</a:t>
          </a:r>
          <a:r>
            <a:rPr lang="ru-RU" sz="1100" dirty="0" smtClean="0">
              <a:solidFill>
                <a:srgbClr val="C00000"/>
              </a:solidFill>
            </a:rPr>
            <a:t>. Формирование современной системы профессиональной ориентации и консультирования по вопросам развития карьеры</a:t>
          </a:r>
          <a:r>
            <a:rPr lang="ru-RU" sz="1100" dirty="0" smtClean="0"/>
            <a:t>.</a:t>
          </a:r>
        </a:p>
        <a:p>
          <a:r>
            <a:rPr lang="ru-RU" sz="1100" dirty="0" smtClean="0"/>
            <a:t>3.2. Реализация на базе профессиональных образовательных организаций диверсифицированного набора программ для удовлетворения потребностей в профессиональном обучении различных категорий граждан.</a:t>
          </a:r>
        </a:p>
        <a:p>
          <a:r>
            <a:rPr lang="ru-RU" sz="1100" dirty="0" smtClean="0"/>
            <a:t>3.3. Обеспечение социальной поддержки обучающихся, в том числе социально уязвимых групп.</a:t>
          </a:r>
          <a:endParaRPr lang="ru-RU" sz="1100" dirty="0"/>
        </a:p>
      </dgm:t>
    </dgm:pt>
    <dgm:pt modelId="{C6BE038D-A440-460F-87EF-5519612ED785}" type="parTrans" cxnId="{278E847E-E9B9-4B53-AE2C-8F843CCF5404}">
      <dgm:prSet/>
      <dgm:spPr/>
      <dgm:t>
        <a:bodyPr/>
        <a:lstStyle/>
        <a:p>
          <a:endParaRPr lang="ru-RU"/>
        </a:p>
      </dgm:t>
    </dgm:pt>
    <dgm:pt modelId="{8129604F-939C-4361-B62D-2390D4FB6B87}" type="sibTrans" cxnId="{278E847E-E9B9-4B53-AE2C-8F843CCF5404}">
      <dgm:prSet/>
      <dgm:spPr/>
      <dgm:t>
        <a:bodyPr/>
        <a:lstStyle/>
        <a:p>
          <a:endParaRPr lang="ru-RU"/>
        </a:p>
      </dgm:t>
    </dgm:pt>
    <dgm:pt modelId="{48292B16-763E-44A9-975F-02A1FC5E95D0}">
      <dgm:prSet custT="1"/>
      <dgm:spPr/>
      <dgm:t>
        <a:bodyPr/>
        <a:lstStyle/>
        <a:p>
          <a:r>
            <a:rPr lang="ru-RU" sz="1400" dirty="0" smtClean="0"/>
            <a:t>1. Для обеспечения соответствия квалификации выпускников требованиям экономики будут реализованы следующие мероприятия</a:t>
          </a:r>
          <a:r>
            <a:rPr lang="ru-RU" sz="1200" dirty="0" smtClean="0"/>
            <a:t>:</a:t>
          </a:r>
        </a:p>
        <a:p>
          <a:endParaRPr lang="ru-RU" sz="1200" dirty="0" smtClean="0"/>
        </a:p>
        <a:p>
          <a:r>
            <a:rPr lang="ru-RU" sz="1200" dirty="0" smtClean="0"/>
            <a:t>1.2. Формирование механизмов гибкого планирования подготовки кадров в соответствии с изменяющимися потребностями рынка труда в количестве и качестве рабочей силы.</a:t>
          </a:r>
        </a:p>
        <a:p>
          <a:r>
            <a:rPr lang="ru-RU" sz="1200" dirty="0" smtClean="0"/>
            <a:t>…</a:t>
          </a:r>
          <a:endParaRPr lang="ru-RU" sz="1200" dirty="0"/>
        </a:p>
      </dgm:t>
    </dgm:pt>
    <dgm:pt modelId="{0882AD79-F4D1-4789-B0E9-DBEFD82EB162}" type="parTrans" cxnId="{EB6272B4-6916-47D2-9A47-8F72397B4B13}">
      <dgm:prSet/>
      <dgm:spPr/>
      <dgm:t>
        <a:bodyPr/>
        <a:lstStyle/>
        <a:p>
          <a:endParaRPr lang="ru-RU"/>
        </a:p>
      </dgm:t>
    </dgm:pt>
    <dgm:pt modelId="{43140ED8-8638-40D2-9A5F-24564DFCFF0B}" type="sibTrans" cxnId="{EB6272B4-6916-47D2-9A47-8F72397B4B13}">
      <dgm:prSet/>
      <dgm:spPr/>
      <dgm:t>
        <a:bodyPr/>
        <a:lstStyle/>
        <a:p>
          <a:endParaRPr lang="ru-RU"/>
        </a:p>
      </dgm:t>
    </dgm:pt>
    <dgm:pt modelId="{19D1E26D-946A-445F-87DE-6F2819ED9E67}" type="pres">
      <dgm:prSet presAssocID="{0D4A3563-0670-4291-B81D-63F72EEF3D5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EFCFA9-40B2-4761-8359-2E1F6DADDBA7}" type="pres">
      <dgm:prSet presAssocID="{48292B16-763E-44A9-975F-02A1FC5E95D0}" presName="comp" presStyleCnt="0"/>
      <dgm:spPr/>
    </dgm:pt>
    <dgm:pt modelId="{FFE3A7B7-346E-4509-9E27-53949E2C39EA}" type="pres">
      <dgm:prSet presAssocID="{48292B16-763E-44A9-975F-02A1FC5E95D0}" presName="box" presStyleLbl="node1" presStyleIdx="0" presStyleCnt="3"/>
      <dgm:spPr/>
      <dgm:t>
        <a:bodyPr/>
        <a:lstStyle/>
        <a:p>
          <a:endParaRPr lang="ru-RU"/>
        </a:p>
      </dgm:t>
    </dgm:pt>
    <dgm:pt modelId="{E4508D48-CA6C-4A8F-A4A0-F20FE0F210BA}" type="pres">
      <dgm:prSet presAssocID="{48292B16-763E-44A9-975F-02A1FC5E95D0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ru-RU"/>
        </a:p>
      </dgm:t>
    </dgm:pt>
    <dgm:pt modelId="{27D9AAB6-0A75-430A-A6FE-BDB802F6D3CE}" type="pres">
      <dgm:prSet presAssocID="{48292B16-763E-44A9-975F-02A1FC5E95D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315D58-7254-4C3B-A345-34861EC193B6}" type="pres">
      <dgm:prSet presAssocID="{43140ED8-8638-40D2-9A5F-24564DFCFF0B}" presName="spacer" presStyleCnt="0"/>
      <dgm:spPr/>
    </dgm:pt>
    <dgm:pt modelId="{F9AAC929-3DEE-4CFB-8F4D-8A9B0A331BA6}" type="pres">
      <dgm:prSet presAssocID="{46436FAE-2F9B-44F0-986C-659A8C14FEF9}" presName="comp" presStyleCnt="0"/>
      <dgm:spPr/>
    </dgm:pt>
    <dgm:pt modelId="{993623EC-AA89-4259-B8D5-2C619AA829FF}" type="pres">
      <dgm:prSet presAssocID="{46436FAE-2F9B-44F0-986C-659A8C14FEF9}" presName="box" presStyleLbl="node1" presStyleIdx="1" presStyleCnt="3" custLinFactNeighborX="-923" custLinFactNeighborY="5664"/>
      <dgm:spPr/>
      <dgm:t>
        <a:bodyPr/>
        <a:lstStyle/>
        <a:p>
          <a:endParaRPr lang="ru-RU"/>
        </a:p>
      </dgm:t>
    </dgm:pt>
    <dgm:pt modelId="{19417B88-F2B1-4721-87AD-C41C591C5058}" type="pres">
      <dgm:prSet presAssocID="{46436FAE-2F9B-44F0-986C-659A8C14FEF9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ru-RU"/>
        </a:p>
      </dgm:t>
    </dgm:pt>
    <dgm:pt modelId="{621AC179-6859-4DCE-940C-2E188CFAB389}" type="pres">
      <dgm:prSet presAssocID="{46436FAE-2F9B-44F0-986C-659A8C14FEF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2F7D3-66AC-415C-84D0-F1E35CAACEA4}" type="pres">
      <dgm:prSet presAssocID="{96216811-4919-494A-9A3F-57343CE25A9F}" presName="spacer" presStyleCnt="0"/>
      <dgm:spPr/>
    </dgm:pt>
    <dgm:pt modelId="{8F79F18F-A50D-42EC-AFF3-5585C5B2A80F}" type="pres">
      <dgm:prSet presAssocID="{E8513CAC-18A5-4A12-9619-4681852B4BA0}" presName="comp" presStyleCnt="0"/>
      <dgm:spPr/>
    </dgm:pt>
    <dgm:pt modelId="{DE3F363A-9F29-4659-B1E5-75ACCDE3828D}" type="pres">
      <dgm:prSet presAssocID="{E8513CAC-18A5-4A12-9619-4681852B4BA0}" presName="box" presStyleLbl="node1" presStyleIdx="2" presStyleCnt="3"/>
      <dgm:spPr/>
      <dgm:t>
        <a:bodyPr/>
        <a:lstStyle/>
        <a:p>
          <a:endParaRPr lang="ru-RU"/>
        </a:p>
      </dgm:t>
    </dgm:pt>
    <dgm:pt modelId="{D758ED0D-4F6D-4059-A74A-2804229B8EED}" type="pres">
      <dgm:prSet presAssocID="{E8513CAC-18A5-4A12-9619-4681852B4BA0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24F81470-94FE-4888-8E73-8EADA6B0787C}" type="pres">
      <dgm:prSet presAssocID="{E8513CAC-18A5-4A12-9619-4681852B4BA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053F46-CC0F-4BF9-ACB1-890A9FF26DFC}" type="presOf" srcId="{48292B16-763E-44A9-975F-02A1FC5E95D0}" destId="{FFE3A7B7-346E-4509-9E27-53949E2C39EA}" srcOrd="0" destOrd="0" presId="urn:microsoft.com/office/officeart/2005/8/layout/vList4"/>
    <dgm:cxn modelId="{18AAC27C-3001-43F2-B569-97DE07A01ECC}" type="presOf" srcId="{E8513CAC-18A5-4A12-9619-4681852B4BA0}" destId="{24F81470-94FE-4888-8E73-8EADA6B0787C}" srcOrd="1" destOrd="0" presId="urn:microsoft.com/office/officeart/2005/8/layout/vList4"/>
    <dgm:cxn modelId="{EB6272B4-6916-47D2-9A47-8F72397B4B13}" srcId="{0D4A3563-0670-4291-B81D-63F72EEF3D53}" destId="{48292B16-763E-44A9-975F-02A1FC5E95D0}" srcOrd="0" destOrd="0" parTransId="{0882AD79-F4D1-4789-B0E9-DBEFD82EB162}" sibTransId="{43140ED8-8638-40D2-9A5F-24564DFCFF0B}"/>
    <dgm:cxn modelId="{0EDD0294-695F-456D-8DFB-497BC19A8727}" type="presOf" srcId="{46436FAE-2F9B-44F0-986C-659A8C14FEF9}" destId="{621AC179-6859-4DCE-940C-2E188CFAB389}" srcOrd="1" destOrd="0" presId="urn:microsoft.com/office/officeart/2005/8/layout/vList4"/>
    <dgm:cxn modelId="{5AAB9A42-0B6E-40FD-A3B2-7E563AB72A80}" type="presOf" srcId="{E8513CAC-18A5-4A12-9619-4681852B4BA0}" destId="{DE3F363A-9F29-4659-B1E5-75ACCDE3828D}" srcOrd="0" destOrd="0" presId="urn:microsoft.com/office/officeart/2005/8/layout/vList4"/>
    <dgm:cxn modelId="{E3D2B750-830D-42E6-9AB4-4EDAD42A6F62}" type="presOf" srcId="{0D4A3563-0670-4291-B81D-63F72EEF3D53}" destId="{19D1E26D-946A-445F-87DE-6F2819ED9E67}" srcOrd="0" destOrd="0" presId="urn:microsoft.com/office/officeart/2005/8/layout/vList4"/>
    <dgm:cxn modelId="{857A771B-31BC-49F3-A667-B2A37B64E562}" type="presOf" srcId="{48292B16-763E-44A9-975F-02A1FC5E95D0}" destId="{27D9AAB6-0A75-430A-A6FE-BDB802F6D3CE}" srcOrd="1" destOrd="0" presId="urn:microsoft.com/office/officeart/2005/8/layout/vList4"/>
    <dgm:cxn modelId="{278E847E-E9B9-4B53-AE2C-8F843CCF5404}" srcId="{0D4A3563-0670-4291-B81D-63F72EEF3D53}" destId="{E8513CAC-18A5-4A12-9619-4681852B4BA0}" srcOrd="2" destOrd="0" parTransId="{C6BE038D-A440-460F-87EF-5519612ED785}" sibTransId="{8129604F-939C-4361-B62D-2390D4FB6B87}"/>
    <dgm:cxn modelId="{CE8747AA-87D2-4E49-87AB-B724EE802361}" type="presOf" srcId="{46436FAE-2F9B-44F0-986C-659A8C14FEF9}" destId="{993623EC-AA89-4259-B8D5-2C619AA829FF}" srcOrd="0" destOrd="0" presId="urn:microsoft.com/office/officeart/2005/8/layout/vList4"/>
    <dgm:cxn modelId="{A3AB6502-4E3A-42D1-8F39-1ECC20E20B77}" srcId="{0D4A3563-0670-4291-B81D-63F72EEF3D53}" destId="{46436FAE-2F9B-44F0-986C-659A8C14FEF9}" srcOrd="1" destOrd="0" parTransId="{03DA5BA7-BBAF-4B04-BAAF-C7E28D82DF0F}" sibTransId="{96216811-4919-494A-9A3F-57343CE25A9F}"/>
    <dgm:cxn modelId="{C32B7881-E398-454D-ACCB-0F27FCA1B605}" type="presParOf" srcId="{19D1E26D-946A-445F-87DE-6F2819ED9E67}" destId="{DDEFCFA9-40B2-4761-8359-2E1F6DADDBA7}" srcOrd="0" destOrd="0" presId="urn:microsoft.com/office/officeart/2005/8/layout/vList4"/>
    <dgm:cxn modelId="{ABBBFEA8-1B0C-40FD-BF02-E3CF3BBD65CA}" type="presParOf" srcId="{DDEFCFA9-40B2-4761-8359-2E1F6DADDBA7}" destId="{FFE3A7B7-346E-4509-9E27-53949E2C39EA}" srcOrd="0" destOrd="0" presId="urn:microsoft.com/office/officeart/2005/8/layout/vList4"/>
    <dgm:cxn modelId="{CEA2F4AF-C5DC-4ED5-850D-B6DED4A9FA87}" type="presParOf" srcId="{DDEFCFA9-40B2-4761-8359-2E1F6DADDBA7}" destId="{E4508D48-CA6C-4A8F-A4A0-F20FE0F210BA}" srcOrd="1" destOrd="0" presId="urn:microsoft.com/office/officeart/2005/8/layout/vList4"/>
    <dgm:cxn modelId="{00556095-46CF-4444-AF18-2D8DECE9FB4B}" type="presParOf" srcId="{DDEFCFA9-40B2-4761-8359-2E1F6DADDBA7}" destId="{27D9AAB6-0A75-430A-A6FE-BDB802F6D3CE}" srcOrd="2" destOrd="0" presId="urn:microsoft.com/office/officeart/2005/8/layout/vList4"/>
    <dgm:cxn modelId="{17134BC8-BBBF-4AB0-9B82-AAD460815769}" type="presParOf" srcId="{19D1E26D-946A-445F-87DE-6F2819ED9E67}" destId="{CC315D58-7254-4C3B-A345-34861EC193B6}" srcOrd="1" destOrd="0" presId="urn:microsoft.com/office/officeart/2005/8/layout/vList4"/>
    <dgm:cxn modelId="{8C8D411E-4EFB-4E7B-9499-ED9850451034}" type="presParOf" srcId="{19D1E26D-946A-445F-87DE-6F2819ED9E67}" destId="{F9AAC929-3DEE-4CFB-8F4D-8A9B0A331BA6}" srcOrd="2" destOrd="0" presId="urn:microsoft.com/office/officeart/2005/8/layout/vList4"/>
    <dgm:cxn modelId="{42EE483F-0E04-42BC-9B71-9704A3AEA012}" type="presParOf" srcId="{F9AAC929-3DEE-4CFB-8F4D-8A9B0A331BA6}" destId="{993623EC-AA89-4259-B8D5-2C619AA829FF}" srcOrd="0" destOrd="0" presId="urn:microsoft.com/office/officeart/2005/8/layout/vList4"/>
    <dgm:cxn modelId="{33675ECA-B141-44F2-A93A-4106CB3FE0FC}" type="presParOf" srcId="{F9AAC929-3DEE-4CFB-8F4D-8A9B0A331BA6}" destId="{19417B88-F2B1-4721-87AD-C41C591C5058}" srcOrd="1" destOrd="0" presId="urn:microsoft.com/office/officeart/2005/8/layout/vList4"/>
    <dgm:cxn modelId="{7D9DCC42-2F5E-4033-AA6F-A158935AD403}" type="presParOf" srcId="{F9AAC929-3DEE-4CFB-8F4D-8A9B0A331BA6}" destId="{621AC179-6859-4DCE-940C-2E188CFAB389}" srcOrd="2" destOrd="0" presId="urn:microsoft.com/office/officeart/2005/8/layout/vList4"/>
    <dgm:cxn modelId="{40C56E33-4A00-4F15-A8B8-94E1E815165E}" type="presParOf" srcId="{19D1E26D-946A-445F-87DE-6F2819ED9E67}" destId="{CDD2F7D3-66AC-415C-84D0-F1E35CAACEA4}" srcOrd="3" destOrd="0" presId="urn:microsoft.com/office/officeart/2005/8/layout/vList4"/>
    <dgm:cxn modelId="{CDA25955-2F3A-44A7-A8D9-E1007F6F77C8}" type="presParOf" srcId="{19D1E26D-946A-445F-87DE-6F2819ED9E67}" destId="{8F79F18F-A50D-42EC-AFF3-5585C5B2A80F}" srcOrd="4" destOrd="0" presId="urn:microsoft.com/office/officeart/2005/8/layout/vList4"/>
    <dgm:cxn modelId="{9C1315F2-354E-4E48-822D-F29C54A6276D}" type="presParOf" srcId="{8F79F18F-A50D-42EC-AFF3-5585C5B2A80F}" destId="{DE3F363A-9F29-4659-B1E5-75ACCDE3828D}" srcOrd="0" destOrd="0" presId="urn:microsoft.com/office/officeart/2005/8/layout/vList4"/>
    <dgm:cxn modelId="{93517E65-866C-48C7-867B-51DA5C7A51BF}" type="presParOf" srcId="{8F79F18F-A50D-42EC-AFF3-5585C5B2A80F}" destId="{D758ED0D-4F6D-4059-A74A-2804229B8EED}" srcOrd="1" destOrd="0" presId="urn:microsoft.com/office/officeart/2005/8/layout/vList4"/>
    <dgm:cxn modelId="{EA938572-C90D-44DD-9809-98F06026BDCA}" type="presParOf" srcId="{8F79F18F-A50D-42EC-AFF3-5585C5B2A80F}" destId="{24F81470-94FE-4888-8E73-8EADA6B0787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C35067-8505-4F5B-8F32-4654F7488C37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9BC9E1-9FE7-4E8B-8206-8A0D9C550A66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1) Формирование эффективной территориально-отраслевой организации ресурсов системы профессионального образования, ориентированной на потребности перспективных региональных рынков труда:</a:t>
          </a:r>
        </a:p>
        <a:p>
          <a:endParaRPr lang="ru-RU" dirty="0"/>
        </a:p>
      </dgm:t>
    </dgm:pt>
    <dgm:pt modelId="{A73E0A32-6D3D-4885-9642-A23444D8A668}" type="parTrans" cxnId="{C8BB05E7-5F61-4F82-8B98-15077905351A}">
      <dgm:prSet/>
      <dgm:spPr/>
      <dgm:t>
        <a:bodyPr/>
        <a:lstStyle/>
        <a:p>
          <a:endParaRPr lang="ru-RU"/>
        </a:p>
      </dgm:t>
    </dgm:pt>
    <dgm:pt modelId="{B3D42A3B-EEA5-474E-9483-48612CAEF60C}" type="sibTrans" cxnId="{C8BB05E7-5F61-4F82-8B98-15077905351A}">
      <dgm:prSet/>
      <dgm:spPr/>
      <dgm:t>
        <a:bodyPr/>
        <a:lstStyle/>
        <a:p>
          <a:endParaRPr lang="ru-RU"/>
        </a:p>
      </dgm:t>
    </dgm:pt>
    <dgm:pt modelId="{64DC3109-AFFC-44AC-A539-99CF5F9A999C}">
      <dgm:prSet phldrT="[Текст]"/>
      <dgm:spPr/>
      <dgm:t>
        <a:bodyPr/>
        <a:lstStyle/>
        <a:p>
          <a:r>
            <a:rPr lang="ru-RU" dirty="0" smtClean="0"/>
            <a:t>повышение соответствия региональной системы профессиональной подготовки кадров актуальным и перспективным потребностям рынка труда Костромской области, снижение дисбаланса кадровых потребностей</a:t>
          </a:r>
          <a:endParaRPr lang="ru-RU" dirty="0"/>
        </a:p>
      </dgm:t>
    </dgm:pt>
    <dgm:pt modelId="{63648F45-9FE3-493F-9135-731D5AB96134}" type="parTrans" cxnId="{8B2AA5E0-4E90-4C47-9DDC-186ACA0B109D}">
      <dgm:prSet/>
      <dgm:spPr/>
      <dgm:t>
        <a:bodyPr/>
        <a:lstStyle/>
        <a:p>
          <a:endParaRPr lang="ru-RU"/>
        </a:p>
      </dgm:t>
    </dgm:pt>
    <dgm:pt modelId="{3749694D-B535-4B72-8647-F512385D338F}" type="sibTrans" cxnId="{8B2AA5E0-4E90-4C47-9DDC-186ACA0B109D}">
      <dgm:prSet/>
      <dgm:spPr/>
      <dgm:t>
        <a:bodyPr/>
        <a:lstStyle/>
        <a:p>
          <a:endParaRPr lang="ru-RU"/>
        </a:p>
      </dgm:t>
    </dgm:pt>
    <dgm:pt modelId="{61C9F48E-063B-432A-BBD6-12598952157C}">
      <dgm:prSet phldrT="[Текст]"/>
      <dgm:spPr/>
      <dgm:t>
        <a:bodyPr/>
        <a:lstStyle/>
        <a:p>
          <a:r>
            <a:rPr lang="ru-RU" dirty="0" smtClean="0"/>
            <a:t>развитие сетевого взаимодействия образовательных организаций  разного уровня и подчиненности, системы непрерывного профессионального образования;</a:t>
          </a:r>
          <a:endParaRPr lang="ru-RU" dirty="0"/>
        </a:p>
      </dgm:t>
    </dgm:pt>
    <dgm:pt modelId="{98B2402B-1769-479D-AA48-249099A1B59A}" type="parTrans" cxnId="{A6EA7B5C-7A79-418F-841D-1AB73C0857D0}">
      <dgm:prSet/>
      <dgm:spPr/>
      <dgm:t>
        <a:bodyPr/>
        <a:lstStyle/>
        <a:p>
          <a:endParaRPr lang="ru-RU"/>
        </a:p>
      </dgm:t>
    </dgm:pt>
    <dgm:pt modelId="{2FFCCBC8-1CB3-4D96-BFB7-8373DB670DB5}" type="sibTrans" cxnId="{A6EA7B5C-7A79-418F-841D-1AB73C0857D0}">
      <dgm:prSet/>
      <dgm:spPr/>
      <dgm:t>
        <a:bodyPr/>
        <a:lstStyle/>
        <a:p>
          <a:endParaRPr lang="ru-RU"/>
        </a:p>
      </dgm:t>
    </dgm:pt>
    <dgm:pt modelId="{7F97C0E3-4964-461B-9CBC-3FBC69F990B2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2) Повышение привлекательности программ профессионального образования, востребованных на региональном рынке труда:</a:t>
          </a:r>
        </a:p>
        <a:p>
          <a:endParaRPr lang="ru-RU" dirty="0"/>
        </a:p>
      </dgm:t>
    </dgm:pt>
    <dgm:pt modelId="{0A9C9B97-AAD1-45D2-912C-BB24E8E089E3}" type="parTrans" cxnId="{7AFEE38A-0EED-4EDB-874E-3642B7DFF79D}">
      <dgm:prSet/>
      <dgm:spPr/>
      <dgm:t>
        <a:bodyPr/>
        <a:lstStyle/>
        <a:p>
          <a:endParaRPr lang="ru-RU"/>
        </a:p>
      </dgm:t>
    </dgm:pt>
    <dgm:pt modelId="{A9329F07-1A64-4E46-A60F-6D581A3E67B7}" type="sibTrans" cxnId="{7AFEE38A-0EED-4EDB-874E-3642B7DFF79D}">
      <dgm:prSet/>
      <dgm:spPr/>
      <dgm:t>
        <a:bodyPr/>
        <a:lstStyle/>
        <a:p>
          <a:endParaRPr lang="ru-RU"/>
        </a:p>
      </dgm:t>
    </dgm:pt>
    <dgm:pt modelId="{B231A262-A7F6-43CC-B095-A7FAFC4320B5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реализация и информационное обеспечение эффективных </a:t>
          </a:r>
          <a:r>
            <a:rPr lang="ru-RU" dirty="0" err="1" smtClean="0">
              <a:solidFill>
                <a:srgbClr val="C00000"/>
              </a:solidFill>
            </a:rPr>
            <a:t>профориентационных</a:t>
          </a:r>
          <a:r>
            <a:rPr lang="ru-RU" dirty="0" smtClean="0">
              <a:solidFill>
                <a:srgbClr val="C00000"/>
              </a:solidFill>
            </a:rPr>
            <a:t> мероприятий для молодежи в соответствии с долгосрочными тенденциями занятости и социально-экономического развития Костромской области;</a:t>
          </a:r>
          <a:endParaRPr lang="ru-RU" dirty="0">
            <a:solidFill>
              <a:srgbClr val="C00000"/>
            </a:solidFill>
          </a:endParaRPr>
        </a:p>
      </dgm:t>
    </dgm:pt>
    <dgm:pt modelId="{3C5ABBAF-FA42-4B31-B60E-4C03224BF76B}" type="parTrans" cxnId="{EAE9DD53-6EBD-4384-9DC4-0FE7D6253DEF}">
      <dgm:prSet/>
      <dgm:spPr/>
      <dgm:t>
        <a:bodyPr/>
        <a:lstStyle/>
        <a:p>
          <a:endParaRPr lang="ru-RU"/>
        </a:p>
      </dgm:t>
    </dgm:pt>
    <dgm:pt modelId="{8059E231-0B92-454B-8D5C-092636E127C1}" type="sibTrans" cxnId="{EAE9DD53-6EBD-4384-9DC4-0FE7D6253DEF}">
      <dgm:prSet/>
      <dgm:spPr/>
      <dgm:t>
        <a:bodyPr/>
        <a:lstStyle/>
        <a:p>
          <a:endParaRPr lang="ru-RU"/>
        </a:p>
      </dgm:t>
    </dgm:pt>
    <dgm:pt modelId="{9288F9D5-3890-45B6-AC36-C601E2A5625B}">
      <dgm:prSet phldrT="[Текст]"/>
      <dgm:spPr/>
      <dgm:t>
        <a:bodyPr/>
        <a:lstStyle/>
        <a:p>
          <a:r>
            <a:rPr lang="ru-RU" dirty="0" smtClean="0"/>
            <a:t>развитие системы </a:t>
          </a:r>
          <a:r>
            <a:rPr lang="ru-RU" dirty="0" err="1" smtClean="0"/>
            <a:t>допрофессиональной</a:t>
          </a:r>
          <a:r>
            <a:rPr lang="ru-RU" dirty="0" smtClean="0"/>
            <a:t> и профессиональной подготовки школьников, в том числе, на основе сетевого взаимодействия с учреждениями профессионального образования; </a:t>
          </a:r>
          <a:endParaRPr lang="ru-RU" dirty="0"/>
        </a:p>
      </dgm:t>
    </dgm:pt>
    <dgm:pt modelId="{11197A02-BBF2-4FF3-B15F-8AA2FD474191}" type="parTrans" cxnId="{18089676-0AF5-4BD8-B5E3-277C0EE534C2}">
      <dgm:prSet/>
      <dgm:spPr/>
      <dgm:t>
        <a:bodyPr/>
        <a:lstStyle/>
        <a:p>
          <a:endParaRPr lang="ru-RU"/>
        </a:p>
      </dgm:t>
    </dgm:pt>
    <dgm:pt modelId="{CDA6606E-E943-40EF-9E41-55E8BC6CB86D}" type="sibTrans" cxnId="{18089676-0AF5-4BD8-B5E3-277C0EE534C2}">
      <dgm:prSet/>
      <dgm:spPr/>
      <dgm:t>
        <a:bodyPr/>
        <a:lstStyle/>
        <a:p>
          <a:endParaRPr lang="ru-RU"/>
        </a:p>
      </dgm:t>
    </dgm:pt>
    <dgm:pt modelId="{3F59F6C5-7E60-46EF-8053-EC7063DD253D}" type="pres">
      <dgm:prSet presAssocID="{19C35067-8505-4F5B-8F32-4654F7488C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D4A937-D8F7-4C58-9081-99653DCCB1C8}" type="pres">
      <dgm:prSet presAssocID="{FE9BC9E1-9FE7-4E8B-8206-8A0D9C550A66}" presName="comp" presStyleCnt="0"/>
      <dgm:spPr/>
    </dgm:pt>
    <dgm:pt modelId="{B661CCF2-C064-4055-AA9E-D7155793DAA4}" type="pres">
      <dgm:prSet presAssocID="{FE9BC9E1-9FE7-4E8B-8206-8A0D9C550A66}" presName="box" presStyleLbl="node1" presStyleIdx="0" presStyleCnt="2" custLinFactNeighborX="345" custLinFactNeighborY="-637"/>
      <dgm:spPr/>
      <dgm:t>
        <a:bodyPr/>
        <a:lstStyle/>
        <a:p>
          <a:endParaRPr lang="ru-RU"/>
        </a:p>
      </dgm:t>
    </dgm:pt>
    <dgm:pt modelId="{6BCA9937-8B62-47A9-BBBC-E0BE1559D0A9}" type="pres">
      <dgm:prSet presAssocID="{FE9BC9E1-9FE7-4E8B-8206-8A0D9C550A66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  <dgm:pt modelId="{70D6E598-5953-4520-B17C-E89E4E7F250D}" type="pres">
      <dgm:prSet presAssocID="{FE9BC9E1-9FE7-4E8B-8206-8A0D9C550A66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5BFC7-0992-4F10-91F8-53EE4247F472}" type="pres">
      <dgm:prSet presAssocID="{B3D42A3B-EEA5-474E-9483-48612CAEF60C}" presName="spacer" presStyleCnt="0"/>
      <dgm:spPr/>
    </dgm:pt>
    <dgm:pt modelId="{BE988922-284A-479C-B4EB-57F6986C3439}" type="pres">
      <dgm:prSet presAssocID="{7F97C0E3-4964-461B-9CBC-3FBC69F990B2}" presName="comp" presStyleCnt="0"/>
      <dgm:spPr/>
    </dgm:pt>
    <dgm:pt modelId="{BA0094F7-8A97-4FFE-8525-06C4C44F650F}" type="pres">
      <dgm:prSet presAssocID="{7F97C0E3-4964-461B-9CBC-3FBC69F990B2}" presName="box" presStyleLbl="node1" presStyleIdx="1" presStyleCnt="2"/>
      <dgm:spPr/>
      <dgm:t>
        <a:bodyPr/>
        <a:lstStyle/>
        <a:p>
          <a:endParaRPr lang="ru-RU"/>
        </a:p>
      </dgm:t>
    </dgm:pt>
    <dgm:pt modelId="{C472B8EB-C78E-4B12-977D-2E3A5DC8BCF0}" type="pres">
      <dgm:prSet presAssocID="{7F97C0E3-4964-461B-9CBC-3FBC69F990B2}" presName="img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  <dgm:t>
        <a:bodyPr/>
        <a:lstStyle/>
        <a:p>
          <a:endParaRPr lang="ru-RU"/>
        </a:p>
      </dgm:t>
    </dgm:pt>
    <dgm:pt modelId="{FE2CDDD8-0891-4648-AE8A-B29773482F2E}" type="pres">
      <dgm:prSet presAssocID="{7F97C0E3-4964-461B-9CBC-3FBC69F990B2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BD4B23-DB64-43F1-B9FE-07A6FEFB8D13}" type="presOf" srcId="{61C9F48E-063B-432A-BBD6-12598952157C}" destId="{B661CCF2-C064-4055-AA9E-D7155793DAA4}" srcOrd="0" destOrd="2" presId="urn:microsoft.com/office/officeart/2005/8/layout/vList4"/>
    <dgm:cxn modelId="{87010FCC-5147-4AD3-86DC-21622C2D3ED8}" type="presOf" srcId="{64DC3109-AFFC-44AC-A539-99CF5F9A999C}" destId="{B661CCF2-C064-4055-AA9E-D7155793DAA4}" srcOrd="0" destOrd="1" presId="urn:microsoft.com/office/officeart/2005/8/layout/vList4"/>
    <dgm:cxn modelId="{18089676-0AF5-4BD8-B5E3-277C0EE534C2}" srcId="{7F97C0E3-4964-461B-9CBC-3FBC69F990B2}" destId="{9288F9D5-3890-45B6-AC36-C601E2A5625B}" srcOrd="1" destOrd="0" parTransId="{11197A02-BBF2-4FF3-B15F-8AA2FD474191}" sibTransId="{CDA6606E-E943-40EF-9E41-55E8BC6CB86D}"/>
    <dgm:cxn modelId="{63AD7857-0C0A-42CF-BE9A-130AC40D8213}" type="presOf" srcId="{B231A262-A7F6-43CC-B095-A7FAFC4320B5}" destId="{FE2CDDD8-0891-4648-AE8A-B29773482F2E}" srcOrd="1" destOrd="1" presId="urn:microsoft.com/office/officeart/2005/8/layout/vList4"/>
    <dgm:cxn modelId="{115B0DEA-A9F2-4052-B6DF-E38789915A8F}" type="presOf" srcId="{9288F9D5-3890-45B6-AC36-C601E2A5625B}" destId="{BA0094F7-8A97-4FFE-8525-06C4C44F650F}" srcOrd="0" destOrd="2" presId="urn:microsoft.com/office/officeart/2005/8/layout/vList4"/>
    <dgm:cxn modelId="{29FEBBA6-AEBD-4C61-895F-A9E06B8F91D2}" type="presOf" srcId="{9288F9D5-3890-45B6-AC36-C601E2A5625B}" destId="{FE2CDDD8-0891-4648-AE8A-B29773482F2E}" srcOrd="1" destOrd="2" presId="urn:microsoft.com/office/officeart/2005/8/layout/vList4"/>
    <dgm:cxn modelId="{20AE6BD5-251F-45A3-BAD7-37F3BEAA4331}" type="presOf" srcId="{19C35067-8505-4F5B-8F32-4654F7488C37}" destId="{3F59F6C5-7E60-46EF-8053-EC7063DD253D}" srcOrd="0" destOrd="0" presId="urn:microsoft.com/office/officeart/2005/8/layout/vList4"/>
    <dgm:cxn modelId="{A6EA7B5C-7A79-418F-841D-1AB73C0857D0}" srcId="{FE9BC9E1-9FE7-4E8B-8206-8A0D9C550A66}" destId="{61C9F48E-063B-432A-BBD6-12598952157C}" srcOrd="1" destOrd="0" parTransId="{98B2402B-1769-479D-AA48-249099A1B59A}" sibTransId="{2FFCCBC8-1CB3-4D96-BFB7-8373DB670DB5}"/>
    <dgm:cxn modelId="{C8BB05E7-5F61-4F82-8B98-15077905351A}" srcId="{19C35067-8505-4F5B-8F32-4654F7488C37}" destId="{FE9BC9E1-9FE7-4E8B-8206-8A0D9C550A66}" srcOrd="0" destOrd="0" parTransId="{A73E0A32-6D3D-4885-9642-A23444D8A668}" sibTransId="{B3D42A3B-EEA5-474E-9483-48612CAEF60C}"/>
    <dgm:cxn modelId="{5FC3623D-D6DD-4045-814A-A5F9C78C14AA}" type="presOf" srcId="{64DC3109-AFFC-44AC-A539-99CF5F9A999C}" destId="{70D6E598-5953-4520-B17C-E89E4E7F250D}" srcOrd="1" destOrd="1" presId="urn:microsoft.com/office/officeart/2005/8/layout/vList4"/>
    <dgm:cxn modelId="{22BD8639-0D85-4C89-AD9E-FD58FF3E91E5}" type="presOf" srcId="{B231A262-A7F6-43CC-B095-A7FAFC4320B5}" destId="{BA0094F7-8A97-4FFE-8525-06C4C44F650F}" srcOrd="0" destOrd="1" presId="urn:microsoft.com/office/officeart/2005/8/layout/vList4"/>
    <dgm:cxn modelId="{082E1923-FD85-430C-BF9E-95A48A72927F}" type="presOf" srcId="{7F97C0E3-4964-461B-9CBC-3FBC69F990B2}" destId="{BA0094F7-8A97-4FFE-8525-06C4C44F650F}" srcOrd="0" destOrd="0" presId="urn:microsoft.com/office/officeart/2005/8/layout/vList4"/>
    <dgm:cxn modelId="{DF878318-9B28-4646-84D3-1254DD570F7C}" type="presOf" srcId="{FE9BC9E1-9FE7-4E8B-8206-8A0D9C550A66}" destId="{70D6E598-5953-4520-B17C-E89E4E7F250D}" srcOrd="1" destOrd="0" presId="urn:microsoft.com/office/officeart/2005/8/layout/vList4"/>
    <dgm:cxn modelId="{8B2AA5E0-4E90-4C47-9DDC-186ACA0B109D}" srcId="{FE9BC9E1-9FE7-4E8B-8206-8A0D9C550A66}" destId="{64DC3109-AFFC-44AC-A539-99CF5F9A999C}" srcOrd="0" destOrd="0" parTransId="{63648F45-9FE3-493F-9135-731D5AB96134}" sibTransId="{3749694D-B535-4B72-8647-F512385D338F}"/>
    <dgm:cxn modelId="{7AFEE38A-0EED-4EDB-874E-3642B7DFF79D}" srcId="{19C35067-8505-4F5B-8F32-4654F7488C37}" destId="{7F97C0E3-4964-461B-9CBC-3FBC69F990B2}" srcOrd="1" destOrd="0" parTransId="{0A9C9B97-AAD1-45D2-912C-BB24E8E089E3}" sibTransId="{A9329F07-1A64-4E46-A60F-6D581A3E67B7}"/>
    <dgm:cxn modelId="{72B36BB5-0DD3-41BD-855C-4373E5D4F628}" type="presOf" srcId="{FE9BC9E1-9FE7-4E8B-8206-8A0D9C550A66}" destId="{B661CCF2-C064-4055-AA9E-D7155793DAA4}" srcOrd="0" destOrd="0" presId="urn:microsoft.com/office/officeart/2005/8/layout/vList4"/>
    <dgm:cxn modelId="{EAE9DD53-6EBD-4384-9DC4-0FE7D6253DEF}" srcId="{7F97C0E3-4964-461B-9CBC-3FBC69F990B2}" destId="{B231A262-A7F6-43CC-B095-A7FAFC4320B5}" srcOrd="0" destOrd="0" parTransId="{3C5ABBAF-FA42-4B31-B60E-4C03224BF76B}" sibTransId="{8059E231-0B92-454B-8D5C-092636E127C1}"/>
    <dgm:cxn modelId="{514265BF-1285-4E9B-BF10-D1DB9D5E6DC2}" type="presOf" srcId="{61C9F48E-063B-432A-BBD6-12598952157C}" destId="{70D6E598-5953-4520-B17C-E89E4E7F250D}" srcOrd="1" destOrd="2" presId="urn:microsoft.com/office/officeart/2005/8/layout/vList4"/>
    <dgm:cxn modelId="{6E5E6187-B5EF-4579-B127-394AE49BC13A}" type="presOf" srcId="{7F97C0E3-4964-461B-9CBC-3FBC69F990B2}" destId="{FE2CDDD8-0891-4648-AE8A-B29773482F2E}" srcOrd="1" destOrd="0" presId="urn:microsoft.com/office/officeart/2005/8/layout/vList4"/>
    <dgm:cxn modelId="{33FDBC0D-6E33-4B17-8446-CFC356210EBC}" type="presParOf" srcId="{3F59F6C5-7E60-46EF-8053-EC7063DD253D}" destId="{78D4A937-D8F7-4C58-9081-99653DCCB1C8}" srcOrd="0" destOrd="0" presId="urn:microsoft.com/office/officeart/2005/8/layout/vList4"/>
    <dgm:cxn modelId="{92939120-C7C8-41BB-AF8C-F41D75CF4BCC}" type="presParOf" srcId="{78D4A937-D8F7-4C58-9081-99653DCCB1C8}" destId="{B661CCF2-C064-4055-AA9E-D7155793DAA4}" srcOrd="0" destOrd="0" presId="urn:microsoft.com/office/officeart/2005/8/layout/vList4"/>
    <dgm:cxn modelId="{6FD55EEA-E7EE-487B-AB8D-FD7D047AFD58}" type="presParOf" srcId="{78D4A937-D8F7-4C58-9081-99653DCCB1C8}" destId="{6BCA9937-8B62-47A9-BBBC-E0BE1559D0A9}" srcOrd="1" destOrd="0" presId="urn:microsoft.com/office/officeart/2005/8/layout/vList4"/>
    <dgm:cxn modelId="{88F16C2B-D47D-4949-A942-13D56E5AA5B8}" type="presParOf" srcId="{78D4A937-D8F7-4C58-9081-99653DCCB1C8}" destId="{70D6E598-5953-4520-B17C-E89E4E7F250D}" srcOrd="2" destOrd="0" presId="urn:microsoft.com/office/officeart/2005/8/layout/vList4"/>
    <dgm:cxn modelId="{1C25D757-94D2-44B7-8138-3EC0168525CE}" type="presParOf" srcId="{3F59F6C5-7E60-46EF-8053-EC7063DD253D}" destId="{3565BFC7-0992-4F10-91F8-53EE4247F472}" srcOrd="1" destOrd="0" presId="urn:microsoft.com/office/officeart/2005/8/layout/vList4"/>
    <dgm:cxn modelId="{04C1D83C-DADF-423D-81D1-B06CDB9DEA99}" type="presParOf" srcId="{3F59F6C5-7E60-46EF-8053-EC7063DD253D}" destId="{BE988922-284A-479C-B4EB-57F6986C3439}" srcOrd="2" destOrd="0" presId="urn:microsoft.com/office/officeart/2005/8/layout/vList4"/>
    <dgm:cxn modelId="{65704A18-C015-40B5-B513-DDA053AC091A}" type="presParOf" srcId="{BE988922-284A-479C-B4EB-57F6986C3439}" destId="{BA0094F7-8A97-4FFE-8525-06C4C44F650F}" srcOrd="0" destOrd="0" presId="urn:microsoft.com/office/officeart/2005/8/layout/vList4"/>
    <dgm:cxn modelId="{5F1C5ECD-D1B4-4AEF-B238-77728CF67D80}" type="presParOf" srcId="{BE988922-284A-479C-B4EB-57F6986C3439}" destId="{C472B8EB-C78E-4B12-977D-2E3A5DC8BCF0}" srcOrd="1" destOrd="0" presId="urn:microsoft.com/office/officeart/2005/8/layout/vList4"/>
    <dgm:cxn modelId="{EB873986-D6C6-435D-8B1A-2EFC09F8EAEC}" type="presParOf" srcId="{BE988922-284A-479C-B4EB-57F6986C3439}" destId="{FE2CDDD8-0891-4648-AE8A-B29773482F2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C35067-8505-4F5B-8F32-4654F7488C37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9BC9E1-9FE7-4E8B-8206-8A0D9C550A66}">
      <dgm:prSet phldrT="[Текст]"/>
      <dgm:spPr/>
      <dgm:t>
        <a:bodyPr/>
        <a:lstStyle/>
        <a:p>
          <a:endParaRPr lang="ru-RU" dirty="0" smtClean="0"/>
        </a:p>
        <a:p>
          <a:r>
            <a:rPr lang="ru-RU" b="1" dirty="0" smtClean="0"/>
            <a:t>Правовое обеспечение.</a:t>
          </a:r>
          <a:endParaRPr lang="ru-RU" dirty="0"/>
        </a:p>
      </dgm:t>
    </dgm:pt>
    <dgm:pt modelId="{A73E0A32-6D3D-4885-9642-A23444D8A668}" type="parTrans" cxnId="{C8BB05E7-5F61-4F82-8B98-15077905351A}">
      <dgm:prSet/>
      <dgm:spPr/>
      <dgm:t>
        <a:bodyPr/>
        <a:lstStyle/>
        <a:p>
          <a:endParaRPr lang="ru-RU"/>
        </a:p>
      </dgm:t>
    </dgm:pt>
    <dgm:pt modelId="{B3D42A3B-EEA5-474E-9483-48612CAEF60C}" type="sibTrans" cxnId="{C8BB05E7-5F61-4F82-8B98-15077905351A}">
      <dgm:prSet/>
      <dgm:spPr/>
      <dgm:t>
        <a:bodyPr/>
        <a:lstStyle/>
        <a:p>
          <a:endParaRPr lang="ru-RU"/>
        </a:p>
      </dgm:t>
    </dgm:pt>
    <dgm:pt modelId="{7F97C0E3-4964-461B-9CBC-3FBC69F990B2}">
      <dgm:prSet phldrT="[Текст]"/>
      <dgm:spPr/>
      <dgm:t>
        <a:bodyPr/>
        <a:lstStyle/>
        <a:p>
          <a:endParaRPr lang="ru-RU" dirty="0" smtClean="0"/>
        </a:p>
        <a:p>
          <a:r>
            <a:rPr lang="ru-RU" b="1" dirty="0" smtClean="0"/>
            <a:t>Информационно-методическое обеспечение</a:t>
          </a:r>
          <a:endParaRPr lang="ru-RU" dirty="0"/>
        </a:p>
      </dgm:t>
    </dgm:pt>
    <dgm:pt modelId="{0A9C9B97-AAD1-45D2-912C-BB24E8E089E3}" type="parTrans" cxnId="{7AFEE38A-0EED-4EDB-874E-3642B7DFF79D}">
      <dgm:prSet/>
      <dgm:spPr/>
      <dgm:t>
        <a:bodyPr/>
        <a:lstStyle/>
        <a:p>
          <a:endParaRPr lang="ru-RU"/>
        </a:p>
      </dgm:t>
    </dgm:pt>
    <dgm:pt modelId="{A9329F07-1A64-4E46-A60F-6D581A3E67B7}" type="sibTrans" cxnId="{7AFEE38A-0EED-4EDB-874E-3642B7DFF79D}">
      <dgm:prSet/>
      <dgm:spPr/>
      <dgm:t>
        <a:bodyPr/>
        <a:lstStyle/>
        <a:p>
          <a:endParaRPr lang="ru-RU"/>
        </a:p>
      </dgm:t>
    </dgm:pt>
    <dgm:pt modelId="{8C91DE94-8A0A-4C36-B683-CD1B8A600EA5}">
      <dgm:prSet phldrT="[Текст]"/>
      <dgm:spPr/>
      <dgm:t>
        <a:bodyPr/>
        <a:lstStyle/>
        <a:p>
          <a:r>
            <a:rPr lang="ru-RU" b="1" dirty="0" smtClean="0"/>
            <a:t> </a:t>
          </a:r>
          <a:r>
            <a:rPr lang="ru-RU" b="1" smtClean="0"/>
            <a:t>Организационно-методическое обеспечение</a:t>
          </a:r>
          <a:endParaRPr lang="ru-RU" dirty="0"/>
        </a:p>
      </dgm:t>
    </dgm:pt>
    <dgm:pt modelId="{FF39BAF6-5092-4123-B48C-304DF41D4E19}" type="parTrans" cxnId="{147419CF-52E4-4030-B3B8-D61253644368}">
      <dgm:prSet/>
      <dgm:spPr/>
      <dgm:t>
        <a:bodyPr/>
        <a:lstStyle/>
        <a:p>
          <a:endParaRPr lang="ru-RU"/>
        </a:p>
      </dgm:t>
    </dgm:pt>
    <dgm:pt modelId="{D8410A14-2CCA-406F-BF59-CC2BFF1A0639}" type="sibTrans" cxnId="{147419CF-52E4-4030-B3B8-D61253644368}">
      <dgm:prSet/>
      <dgm:spPr/>
      <dgm:t>
        <a:bodyPr/>
        <a:lstStyle/>
        <a:p>
          <a:endParaRPr lang="ru-RU"/>
        </a:p>
      </dgm:t>
    </dgm:pt>
    <dgm:pt modelId="{34F349DD-63EC-42A2-949E-E1A20C4C4382}">
      <dgm:prSet phldrT="[Текст]"/>
      <dgm:spPr/>
      <dgm:t>
        <a:bodyPr/>
        <a:lstStyle/>
        <a:p>
          <a:r>
            <a:rPr lang="ru-RU" b="1" dirty="0" smtClean="0"/>
            <a:t>Кадровое </a:t>
          </a:r>
        </a:p>
        <a:p>
          <a:endParaRPr lang="ru-RU" dirty="0"/>
        </a:p>
      </dgm:t>
    </dgm:pt>
    <dgm:pt modelId="{22701736-00D4-40C1-A997-B3B5889BCA9E}" type="parTrans" cxnId="{D3C371B4-4FF9-4CFA-B10A-D73CFB303332}">
      <dgm:prSet/>
      <dgm:spPr/>
      <dgm:t>
        <a:bodyPr/>
        <a:lstStyle/>
        <a:p>
          <a:endParaRPr lang="ru-RU"/>
        </a:p>
      </dgm:t>
    </dgm:pt>
    <dgm:pt modelId="{16A0E9C3-93F8-4702-9C03-2FC145CC6C07}" type="sibTrans" cxnId="{D3C371B4-4FF9-4CFA-B10A-D73CFB303332}">
      <dgm:prSet/>
      <dgm:spPr/>
      <dgm:t>
        <a:bodyPr/>
        <a:lstStyle/>
        <a:p>
          <a:endParaRPr lang="ru-RU"/>
        </a:p>
      </dgm:t>
    </dgm:pt>
    <dgm:pt modelId="{3F59F6C5-7E60-46EF-8053-EC7063DD253D}" type="pres">
      <dgm:prSet presAssocID="{19C35067-8505-4F5B-8F32-4654F7488C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D4A937-D8F7-4C58-9081-99653DCCB1C8}" type="pres">
      <dgm:prSet presAssocID="{FE9BC9E1-9FE7-4E8B-8206-8A0D9C550A66}" presName="comp" presStyleCnt="0"/>
      <dgm:spPr/>
    </dgm:pt>
    <dgm:pt modelId="{B661CCF2-C064-4055-AA9E-D7155793DAA4}" type="pres">
      <dgm:prSet presAssocID="{FE9BC9E1-9FE7-4E8B-8206-8A0D9C550A66}" presName="box" presStyleLbl="node1" presStyleIdx="0" presStyleCnt="4" custLinFactNeighborX="345" custLinFactNeighborY="-637"/>
      <dgm:spPr/>
      <dgm:t>
        <a:bodyPr/>
        <a:lstStyle/>
        <a:p>
          <a:endParaRPr lang="ru-RU"/>
        </a:p>
      </dgm:t>
    </dgm:pt>
    <dgm:pt modelId="{6BCA9937-8B62-47A9-BBBC-E0BE1559D0A9}" type="pres">
      <dgm:prSet presAssocID="{FE9BC9E1-9FE7-4E8B-8206-8A0D9C550A66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  <dgm:t>
        <a:bodyPr/>
        <a:lstStyle/>
        <a:p>
          <a:endParaRPr lang="ru-RU"/>
        </a:p>
      </dgm:t>
    </dgm:pt>
    <dgm:pt modelId="{70D6E598-5953-4520-B17C-E89E4E7F250D}" type="pres">
      <dgm:prSet presAssocID="{FE9BC9E1-9FE7-4E8B-8206-8A0D9C550A6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5BFC7-0992-4F10-91F8-53EE4247F472}" type="pres">
      <dgm:prSet presAssocID="{B3D42A3B-EEA5-474E-9483-48612CAEF60C}" presName="spacer" presStyleCnt="0"/>
      <dgm:spPr/>
    </dgm:pt>
    <dgm:pt modelId="{762CA94A-D7E6-40CB-A902-280C3AD6EC2E}" type="pres">
      <dgm:prSet presAssocID="{8C91DE94-8A0A-4C36-B683-CD1B8A600EA5}" presName="comp" presStyleCnt="0"/>
      <dgm:spPr/>
    </dgm:pt>
    <dgm:pt modelId="{9125DA73-97DB-4242-A430-390A66971277}" type="pres">
      <dgm:prSet presAssocID="{8C91DE94-8A0A-4C36-B683-CD1B8A600EA5}" presName="box" presStyleLbl="node1" presStyleIdx="1" presStyleCnt="4" custLinFactNeighborX="14220" custLinFactNeighborY="17110"/>
      <dgm:spPr/>
      <dgm:t>
        <a:bodyPr/>
        <a:lstStyle/>
        <a:p>
          <a:endParaRPr lang="ru-RU"/>
        </a:p>
      </dgm:t>
    </dgm:pt>
    <dgm:pt modelId="{DBDA9FE5-3BC3-45A3-8C5E-13808BDA3432}" type="pres">
      <dgm:prSet presAssocID="{8C91DE94-8A0A-4C36-B683-CD1B8A600EA5}" presName="img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668FB82-7619-41D5-B4F4-DDF25548E053}" type="pres">
      <dgm:prSet presAssocID="{8C91DE94-8A0A-4C36-B683-CD1B8A600EA5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3EC1C-4A2E-4489-A6D1-497090C854D6}" type="pres">
      <dgm:prSet presAssocID="{D8410A14-2CCA-406F-BF59-CC2BFF1A0639}" presName="spacer" presStyleCnt="0"/>
      <dgm:spPr/>
    </dgm:pt>
    <dgm:pt modelId="{BE988922-284A-479C-B4EB-57F6986C3439}" type="pres">
      <dgm:prSet presAssocID="{7F97C0E3-4964-461B-9CBC-3FBC69F990B2}" presName="comp" presStyleCnt="0"/>
      <dgm:spPr/>
    </dgm:pt>
    <dgm:pt modelId="{BA0094F7-8A97-4FFE-8525-06C4C44F650F}" type="pres">
      <dgm:prSet presAssocID="{7F97C0E3-4964-461B-9CBC-3FBC69F990B2}" presName="box" presStyleLbl="node1" presStyleIdx="2" presStyleCnt="4"/>
      <dgm:spPr/>
      <dgm:t>
        <a:bodyPr/>
        <a:lstStyle/>
        <a:p>
          <a:endParaRPr lang="ru-RU"/>
        </a:p>
      </dgm:t>
    </dgm:pt>
    <dgm:pt modelId="{C472B8EB-C78E-4B12-977D-2E3A5DC8BCF0}" type="pres">
      <dgm:prSet presAssocID="{7F97C0E3-4964-461B-9CBC-3FBC69F990B2}" presName="img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  <dgm:t>
        <a:bodyPr/>
        <a:lstStyle/>
        <a:p>
          <a:endParaRPr lang="ru-RU"/>
        </a:p>
      </dgm:t>
    </dgm:pt>
    <dgm:pt modelId="{FE2CDDD8-0891-4648-AE8A-B29773482F2E}" type="pres">
      <dgm:prSet presAssocID="{7F97C0E3-4964-461B-9CBC-3FBC69F990B2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6305F-3379-4260-8073-A07415EB3AE9}" type="pres">
      <dgm:prSet presAssocID="{A9329F07-1A64-4E46-A60F-6D581A3E67B7}" presName="spacer" presStyleCnt="0"/>
      <dgm:spPr/>
    </dgm:pt>
    <dgm:pt modelId="{C4956508-5E2A-48F2-A7D4-211B38FD04E0}" type="pres">
      <dgm:prSet presAssocID="{34F349DD-63EC-42A2-949E-E1A20C4C4382}" presName="comp" presStyleCnt="0"/>
      <dgm:spPr/>
    </dgm:pt>
    <dgm:pt modelId="{A3CE572F-3838-4BBE-ADB9-29503D0E4417}" type="pres">
      <dgm:prSet presAssocID="{34F349DD-63EC-42A2-949E-E1A20C4C4382}" presName="box" presStyleLbl="node1" presStyleIdx="3" presStyleCnt="4"/>
      <dgm:spPr/>
      <dgm:t>
        <a:bodyPr/>
        <a:lstStyle/>
        <a:p>
          <a:endParaRPr lang="ru-RU"/>
        </a:p>
      </dgm:t>
    </dgm:pt>
    <dgm:pt modelId="{EED6F98F-25E2-4B1E-8FB3-8A004D387872}" type="pres">
      <dgm:prSet presAssocID="{34F349DD-63EC-42A2-949E-E1A20C4C4382}" presName="img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D54C4F1-A99E-430A-A363-53BD0DCA161F}" type="pres">
      <dgm:prSet presAssocID="{34F349DD-63EC-42A2-949E-E1A20C4C4382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A0AD09-30C7-45B8-9C32-8BD8DC74834E}" type="presOf" srcId="{34F349DD-63EC-42A2-949E-E1A20C4C4382}" destId="{A3CE572F-3838-4BBE-ADB9-29503D0E4417}" srcOrd="0" destOrd="0" presId="urn:microsoft.com/office/officeart/2005/8/layout/vList4"/>
    <dgm:cxn modelId="{1CB0B694-A17A-4397-B4F3-69B9B8BFEEDA}" type="presOf" srcId="{8C91DE94-8A0A-4C36-B683-CD1B8A600EA5}" destId="{9125DA73-97DB-4242-A430-390A66971277}" srcOrd="0" destOrd="0" presId="urn:microsoft.com/office/officeart/2005/8/layout/vList4"/>
    <dgm:cxn modelId="{7F5BBB31-5572-4C58-9833-13F09C0086A8}" type="presOf" srcId="{7F97C0E3-4964-461B-9CBC-3FBC69F990B2}" destId="{BA0094F7-8A97-4FFE-8525-06C4C44F650F}" srcOrd="0" destOrd="0" presId="urn:microsoft.com/office/officeart/2005/8/layout/vList4"/>
    <dgm:cxn modelId="{C8BB05E7-5F61-4F82-8B98-15077905351A}" srcId="{19C35067-8505-4F5B-8F32-4654F7488C37}" destId="{FE9BC9E1-9FE7-4E8B-8206-8A0D9C550A66}" srcOrd="0" destOrd="0" parTransId="{A73E0A32-6D3D-4885-9642-A23444D8A668}" sibTransId="{B3D42A3B-EEA5-474E-9483-48612CAEF60C}"/>
    <dgm:cxn modelId="{6ABEB477-4C32-410D-B9F8-5D4B64A6A97C}" type="presOf" srcId="{FE9BC9E1-9FE7-4E8B-8206-8A0D9C550A66}" destId="{B661CCF2-C064-4055-AA9E-D7155793DAA4}" srcOrd="0" destOrd="0" presId="urn:microsoft.com/office/officeart/2005/8/layout/vList4"/>
    <dgm:cxn modelId="{E08C66A2-5EF2-4196-9A53-BCF8DE74C7B6}" type="presOf" srcId="{8C91DE94-8A0A-4C36-B683-CD1B8A600EA5}" destId="{6668FB82-7619-41D5-B4F4-DDF25548E053}" srcOrd="1" destOrd="0" presId="urn:microsoft.com/office/officeart/2005/8/layout/vList4"/>
    <dgm:cxn modelId="{7AFEE38A-0EED-4EDB-874E-3642B7DFF79D}" srcId="{19C35067-8505-4F5B-8F32-4654F7488C37}" destId="{7F97C0E3-4964-461B-9CBC-3FBC69F990B2}" srcOrd="2" destOrd="0" parTransId="{0A9C9B97-AAD1-45D2-912C-BB24E8E089E3}" sibTransId="{A9329F07-1A64-4E46-A60F-6D581A3E67B7}"/>
    <dgm:cxn modelId="{11B25BC3-F7F5-4B55-A8B4-E5F22684CC9F}" type="presOf" srcId="{FE9BC9E1-9FE7-4E8B-8206-8A0D9C550A66}" destId="{70D6E598-5953-4520-B17C-E89E4E7F250D}" srcOrd="1" destOrd="0" presId="urn:microsoft.com/office/officeart/2005/8/layout/vList4"/>
    <dgm:cxn modelId="{147419CF-52E4-4030-B3B8-D61253644368}" srcId="{19C35067-8505-4F5B-8F32-4654F7488C37}" destId="{8C91DE94-8A0A-4C36-B683-CD1B8A600EA5}" srcOrd="1" destOrd="0" parTransId="{FF39BAF6-5092-4123-B48C-304DF41D4E19}" sibTransId="{D8410A14-2CCA-406F-BF59-CC2BFF1A0639}"/>
    <dgm:cxn modelId="{E5119140-CB7D-4B0E-AF95-3BE61EE4C725}" type="presOf" srcId="{19C35067-8505-4F5B-8F32-4654F7488C37}" destId="{3F59F6C5-7E60-46EF-8053-EC7063DD253D}" srcOrd="0" destOrd="0" presId="urn:microsoft.com/office/officeart/2005/8/layout/vList4"/>
    <dgm:cxn modelId="{E6EECA24-75B4-49AB-9678-9A1092BD4B0F}" type="presOf" srcId="{34F349DD-63EC-42A2-949E-E1A20C4C4382}" destId="{BD54C4F1-A99E-430A-A363-53BD0DCA161F}" srcOrd="1" destOrd="0" presId="urn:microsoft.com/office/officeart/2005/8/layout/vList4"/>
    <dgm:cxn modelId="{D3C371B4-4FF9-4CFA-B10A-D73CFB303332}" srcId="{19C35067-8505-4F5B-8F32-4654F7488C37}" destId="{34F349DD-63EC-42A2-949E-E1A20C4C4382}" srcOrd="3" destOrd="0" parTransId="{22701736-00D4-40C1-A997-B3B5889BCA9E}" sibTransId="{16A0E9C3-93F8-4702-9C03-2FC145CC6C07}"/>
    <dgm:cxn modelId="{D47B8D16-9BDE-43F3-B1C5-3E95545C55AD}" type="presOf" srcId="{7F97C0E3-4964-461B-9CBC-3FBC69F990B2}" destId="{FE2CDDD8-0891-4648-AE8A-B29773482F2E}" srcOrd="1" destOrd="0" presId="urn:microsoft.com/office/officeart/2005/8/layout/vList4"/>
    <dgm:cxn modelId="{A81940B4-C228-42E3-951F-7893AB148238}" type="presParOf" srcId="{3F59F6C5-7E60-46EF-8053-EC7063DD253D}" destId="{78D4A937-D8F7-4C58-9081-99653DCCB1C8}" srcOrd="0" destOrd="0" presId="urn:microsoft.com/office/officeart/2005/8/layout/vList4"/>
    <dgm:cxn modelId="{213B96DC-0DBD-45A1-BB33-7DF017A34507}" type="presParOf" srcId="{78D4A937-D8F7-4C58-9081-99653DCCB1C8}" destId="{B661CCF2-C064-4055-AA9E-D7155793DAA4}" srcOrd="0" destOrd="0" presId="urn:microsoft.com/office/officeart/2005/8/layout/vList4"/>
    <dgm:cxn modelId="{A8ED289A-BF17-483C-BBD5-3488F5E658D6}" type="presParOf" srcId="{78D4A937-D8F7-4C58-9081-99653DCCB1C8}" destId="{6BCA9937-8B62-47A9-BBBC-E0BE1559D0A9}" srcOrd="1" destOrd="0" presId="urn:microsoft.com/office/officeart/2005/8/layout/vList4"/>
    <dgm:cxn modelId="{A776F925-CBFD-489C-9F60-62D221F02AF2}" type="presParOf" srcId="{78D4A937-D8F7-4C58-9081-99653DCCB1C8}" destId="{70D6E598-5953-4520-B17C-E89E4E7F250D}" srcOrd="2" destOrd="0" presId="urn:microsoft.com/office/officeart/2005/8/layout/vList4"/>
    <dgm:cxn modelId="{EC534BE0-11AF-46DF-AC73-CE13B661242E}" type="presParOf" srcId="{3F59F6C5-7E60-46EF-8053-EC7063DD253D}" destId="{3565BFC7-0992-4F10-91F8-53EE4247F472}" srcOrd="1" destOrd="0" presId="urn:microsoft.com/office/officeart/2005/8/layout/vList4"/>
    <dgm:cxn modelId="{E1548FD9-7DBB-4D7E-8F3F-2059FCA65557}" type="presParOf" srcId="{3F59F6C5-7E60-46EF-8053-EC7063DD253D}" destId="{762CA94A-D7E6-40CB-A902-280C3AD6EC2E}" srcOrd="2" destOrd="0" presId="urn:microsoft.com/office/officeart/2005/8/layout/vList4"/>
    <dgm:cxn modelId="{5734ED2D-2FB3-4C7D-9883-CC7457A4DA34}" type="presParOf" srcId="{762CA94A-D7E6-40CB-A902-280C3AD6EC2E}" destId="{9125DA73-97DB-4242-A430-390A66971277}" srcOrd="0" destOrd="0" presId="urn:microsoft.com/office/officeart/2005/8/layout/vList4"/>
    <dgm:cxn modelId="{5F4A1A6B-5E39-4714-A5B1-C0E15D807855}" type="presParOf" srcId="{762CA94A-D7E6-40CB-A902-280C3AD6EC2E}" destId="{DBDA9FE5-3BC3-45A3-8C5E-13808BDA3432}" srcOrd="1" destOrd="0" presId="urn:microsoft.com/office/officeart/2005/8/layout/vList4"/>
    <dgm:cxn modelId="{DF14E20D-8D4B-4279-9C7D-4BDCC3314DBC}" type="presParOf" srcId="{762CA94A-D7E6-40CB-A902-280C3AD6EC2E}" destId="{6668FB82-7619-41D5-B4F4-DDF25548E053}" srcOrd="2" destOrd="0" presId="urn:microsoft.com/office/officeart/2005/8/layout/vList4"/>
    <dgm:cxn modelId="{36936FCC-06EC-4D7B-8111-550364386FBC}" type="presParOf" srcId="{3F59F6C5-7E60-46EF-8053-EC7063DD253D}" destId="{5543EC1C-4A2E-4489-A6D1-497090C854D6}" srcOrd="3" destOrd="0" presId="urn:microsoft.com/office/officeart/2005/8/layout/vList4"/>
    <dgm:cxn modelId="{0CD1C11E-B8DC-4896-9521-78AD2515C170}" type="presParOf" srcId="{3F59F6C5-7E60-46EF-8053-EC7063DD253D}" destId="{BE988922-284A-479C-B4EB-57F6986C3439}" srcOrd="4" destOrd="0" presId="urn:microsoft.com/office/officeart/2005/8/layout/vList4"/>
    <dgm:cxn modelId="{1ABF47BB-90BF-49E9-9E7C-E183CF823735}" type="presParOf" srcId="{BE988922-284A-479C-B4EB-57F6986C3439}" destId="{BA0094F7-8A97-4FFE-8525-06C4C44F650F}" srcOrd="0" destOrd="0" presId="urn:microsoft.com/office/officeart/2005/8/layout/vList4"/>
    <dgm:cxn modelId="{E21FBED3-2E0B-4C65-943D-5C698FE9D66E}" type="presParOf" srcId="{BE988922-284A-479C-B4EB-57F6986C3439}" destId="{C472B8EB-C78E-4B12-977D-2E3A5DC8BCF0}" srcOrd="1" destOrd="0" presId="urn:microsoft.com/office/officeart/2005/8/layout/vList4"/>
    <dgm:cxn modelId="{70526C36-A02A-496C-A714-1DF3187B5858}" type="presParOf" srcId="{BE988922-284A-479C-B4EB-57F6986C3439}" destId="{FE2CDDD8-0891-4648-AE8A-B29773482F2E}" srcOrd="2" destOrd="0" presId="urn:microsoft.com/office/officeart/2005/8/layout/vList4"/>
    <dgm:cxn modelId="{BE25147D-9532-4941-AFFF-92682BFAB7D7}" type="presParOf" srcId="{3F59F6C5-7E60-46EF-8053-EC7063DD253D}" destId="{E246305F-3379-4260-8073-A07415EB3AE9}" srcOrd="5" destOrd="0" presId="urn:microsoft.com/office/officeart/2005/8/layout/vList4"/>
    <dgm:cxn modelId="{79FE5A31-AA70-46D5-A64D-AE7000481F16}" type="presParOf" srcId="{3F59F6C5-7E60-46EF-8053-EC7063DD253D}" destId="{C4956508-5E2A-48F2-A7D4-211B38FD04E0}" srcOrd="6" destOrd="0" presId="urn:microsoft.com/office/officeart/2005/8/layout/vList4"/>
    <dgm:cxn modelId="{73F1D6E8-3754-4629-A9B8-4D10E46D0E83}" type="presParOf" srcId="{C4956508-5E2A-48F2-A7D4-211B38FD04E0}" destId="{A3CE572F-3838-4BBE-ADB9-29503D0E4417}" srcOrd="0" destOrd="0" presId="urn:microsoft.com/office/officeart/2005/8/layout/vList4"/>
    <dgm:cxn modelId="{548C76D4-A766-4248-976C-EC7F4A5DA5D1}" type="presParOf" srcId="{C4956508-5E2A-48F2-A7D4-211B38FD04E0}" destId="{EED6F98F-25E2-4B1E-8FB3-8A004D387872}" srcOrd="1" destOrd="0" presId="urn:microsoft.com/office/officeart/2005/8/layout/vList4"/>
    <dgm:cxn modelId="{2BDCF13D-D04F-4477-928B-CBE8A926B553}" type="presParOf" srcId="{C4956508-5E2A-48F2-A7D4-211B38FD04E0}" destId="{BD54C4F1-A99E-430A-A363-53BD0DCA161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1CCF2-C064-4055-AA9E-D7155793DAA4}">
      <dsp:nvSpPr>
        <dsp:cNvPr id="0" name=""/>
        <dsp:cNvSpPr/>
      </dsp:nvSpPr>
      <dsp:spPr>
        <a:xfrm>
          <a:off x="0" y="0"/>
          <a:ext cx="9509760" cy="1204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Правовое обеспечение.</a:t>
          </a:r>
          <a:endParaRPr lang="ru-RU" sz="2600" kern="1200" dirty="0"/>
        </a:p>
      </dsp:txBody>
      <dsp:txXfrm>
        <a:off x="2022383" y="0"/>
        <a:ext cx="7487376" cy="1204317"/>
      </dsp:txXfrm>
    </dsp:sp>
    <dsp:sp modelId="{6BCA9937-8B62-47A9-BBBC-E0BE1559D0A9}">
      <dsp:nvSpPr>
        <dsp:cNvPr id="0" name=""/>
        <dsp:cNvSpPr/>
      </dsp:nvSpPr>
      <dsp:spPr>
        <a:xfrm>
          <a:off x="120431" y="120431"/>
          <a:ext cx="1901952" cy="96345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125DA73-97DB-4242-A430-390A66971277}">
      <dsp:nvSpPr>
        <dsp:cNvPr id="0" name=""/>
        <dsp:cNvSpPr/>
      </dsp:nvSpPr>
      <dsp:spPr>
        <a:xfrm>
          <a:off x="0" y="1530807"/>
          <a:ext cx="9509760" cy="1204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 </a:t>
          </a:r>
          <a:r>
            <a:rPr lang="ru-RU" sz="2600" b="1" kern="1200" smtClean="0"/>
            <a:t>Организационно-методическое обеспечение</a:t>
          </a:r>
          <a:endParaRPr lang="ru-RU" sz="2600" kern="1200" dirty="0"/>
        </a:p>
      </dsp:txBody>
      <dsp:txXfrm>
        <a:off x="2022383" y="1530807"/>
        <a:ext cx="7487376" cy="1204317"/>
      </dsp:txXfrm>
    </dsp:sp>
    <dsp:sp modelId="{DBDA9FE5-3BC3-45A3-8C5E-13808BDA3432}">
      <dsp:nvSpPr>
        <dsp:cNvPr id="0" name=""/>
        <dsp:cNvSpPr/>
      </dsp:nvSpPr>
      <dsp:spPr>
        <a:xfrm>
          <a:off x="120431" y="1445180"/>
          <a:ext cx="1901952" cy="9634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A0094F7-8A97-4FFE-8525-06C4C44F650F}">
      <dsp:nvSpPr>
        <dsp:cNvPr id="0" name=""/>
        <dsp:cNvSpPr/>
      </dsp:nvSpPr>
      <dsp:spPr>
        <a:xfrm>
          <a:off x="0" y="2649497"/>
          <a:ext cx="9509760" cy="1204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Информационно-методическое обеспечение</a:t>
          </a:r>
          <a:endParaRPr lang="ru-RU" sz="2600" kern="1200" dirty="0"/>
        </a:p>
      </dsp:txBody>
      <dsp:txXfrm>
        <a:off x="2022383" y="2649497"/>
        <a:ext cx="7487376" cy="1204317"/>
      </dsp:txXfrm>
    </dsp:sp>
    <dsp:sp modelId="{C472B8EB-C78E-4B12-977D-2E3A5DC8BCF0}">
      <dsp:nvSpPr>
        <dsp:cNvPr id="0" name=""/>
        <dsp:cNvSpPr/>
      </dsp:nvSpPr>
      <dsp:spPr>
        <a:xfrm>
          <a:off x="120431" y="2769929"/>
          <a:ext cx="1901952" cy="96345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3CE572F-3838-4BBE-ADB9-29503D0E4417}">
      <dsp:nvSpPr>
        <dsp:cNvPr id="0" name=""/>
        <dsp:cNvSpPr/>
      </dsp:nvSpPr>
      <dsp:spPr>
        <a:xfrm>
          <a:off x="0" y="3974246"/>
          <a:ext cx="9509760" cy="1204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Кадровое 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2022383" y="3974246"/>
        <a:ext cx="7487376" cy="1204317"/>
      </dsp:txXfrm>
    </dsp:sp>
    <dsp:sp modelId="{EED6F98F-25E2-4B1E-8FB3-8A004D387872}">
      <dsp:nvSpPr>
        <dsp:cNvPr id="0" name=""/>
        <dsp:cNvSpPr/>
      </dsp:nvSpPr>
      <dsp:spPr>
        <a:xfrm>
          <a:off x="120431" y="4094678"/>
          <a:ext cx="1901952" cy="9634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933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5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442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560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986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69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001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91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1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03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91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94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987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4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30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06E8-A180-44C8-96B7-0B9D253BBFFB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B41C70-DA11-439F-B2D9-842F1D743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66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Профессиональная ориентация молодежи как один из приоритетов государственной и региональной молодежной политики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507067" y="121920"/>
            <a:ext cx="7911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/>
                </a:solidFill>
              </a:rPr>
              <a:t>ОГБОУ ДПО «Костромской областной институт развития образования»</a:t>
            </a:r>
          </a:p>
          <a:p>
            <a:pPr algn="ctr"/>
            <a:r>
              <a:rPr lang="ru-RU" dirty="0" smtClean="0">
                <a:solidFill>
                  <a:schemeClr val="accent6"/>
                </a:solidFill>
              </a:rPr>
              <a:t>Кафедра развития профессионального образования 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4440" y="5380672"/>
            <a:ext cx="333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Шереметова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Г.П.,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проректор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 научно-методической работе, 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к.п.н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9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Особенности </a:t>
            </a:r>
            <a:r>
              <a:rPr lang="ru-RU" sz="28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современной профориентации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молодежи к 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свободному, сознательному и самостоятельному выбору профессии,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где должны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учитываться:</a:t>
            </a: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индивидуальные особенности личности и ее потребности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рынок труда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324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Федеральные государственные образовательные стандарты основного и среднего образования</a:t>
            </a:r>
            <a:endParaRPr lang="ru-RU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личностные   характеристики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выпускника </a:t>
            </a: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endParaRPr lang="ru-RU" dirty="0" smtClean="0">
              <a:solidFill>
                <a:schemeClr val="tx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Основное образование: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ориентирующийся</a:t>
            </a: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  мире   профессий,    понимающий    </a:t>
            </a: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 профессиональной  </a:t>
            </a:r>
            <a:r>
              <a:rPr lang="ru-RU" sz="2200" b="1" dirty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 для  человека  в  интересах   </a:t>
            </a: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устойчивого развития </a:t>
            </a:r>
            <a:r>
              <a:rPr lang="ru-RU" sz="2200" b="1" dirty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общества и природы</a:t>
            </a: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Среднее образование:</a:t>
            </a:r>
          </a:p>
          <a:p>
            <a:pPr indent="0" algn="just">
              <a:buNone/>
              <a:tabLst>
                <a:tab pos="630555" algn="l"/>
              </a:tabLst>
            </a:pPr>
            <a:r>
              <a:rPr lang="ru-RU" sz="2200" b="1" dirty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подготовленный к осознанному выбору профессии, понимающий значение профессиональной деятельности для человека и </a:t>
            </a:r>
            <a:r>
              <a:rPr lang="ru-RU" sz="22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общества.</a:t>
            </a:r>
            <a:endParaRPr lang="ru-RU" sz="2200" b="1" dirty="0">
              <a:solidFill>
                <a:schemeClr val="tx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ru-RU" sz="22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91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75191268"/>
              </p:ext>
            </p:extLst>
          </p:nvPr>
        </p:nvGraphicFramePr>
        <p:xfrm>
          <a:off x="975360" y="1676399"/>
          <a:ext cx="9047480" cy="5013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24384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6"/>
                </a:solidFill>
              </a:rPr>
              <a:t>Государственная программа Российской Федерации «Развитие образования» на 2013-2020 годы </a:t>
            </a:r>
          </a:p>
          <a:p>
            <a:pPr algn="ctr"/>
            <a:r>
              <a:rPr lang="ru-RU" sz="2000" dirty="0">
                <a:solidFill>
                  <a:schemeClr val="accent6"/>
                </a:solidFill>
              </a:rPr>
              <a:t>… Задачи Программы:</a:t>
            </a:r>
          </a:p>
        </p:txBody>
      </p:sp>
    </p:spTree>
    <p:extLst>
      <p:ext uri="{BB962C8B-B14F-4D97-AF65-F5344CB8AC3E}">
        <p14:creationId xmlns:p14="http://schemas.microsoft.com/office/powerpoint/2010/main" val="199674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29302054"/>
              </p:ext>
            </p:extLst>
          </p:nvPr>
        </p:nvGraphicFramePr>
        <p:xfrm>
          <a:off x="553453" y="1299412"/>
          <a:ext cx="9119936" cy="543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578" y="228600"/>
            <a:ext cx="898758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/>
                </a:solidFill>
              </a:rPr>
              <a:t>Стратегия развития системы подготовки рабочих кадров и формирования прикладных квалификаций в Российской Федерации </a:t>
            </a:r>
          </a:p>
          <a:p>
            <a:pPr algn="ctr"/>
            <a:r>
              <a:rPr lang="ru-RU" sz="2000" b="1" dirty="0">
                <a:solidFill>
                  <a:schemeClr val="accent6"/>
                </a:solidFill>
              </a:rPr>
              <a:t>2013-2020</a:t>
            </a:r>
          </a:p>
        </p:txBody>
      </p:sp>
    </p:spTree>
    <p:extLst>
      <p:ext uri="{BB962C8B-B14F-4D97-AF65-F5344CB8AC3E}">
        <p14:creationId xmlns:p14="http://schemas.microsoft.com/office/powerpoint/2010/main" val="43250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Современная система профессиональной ориентации и консультирования по вопросам карьеры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Нормативные механизмы</a:t>
            </a: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Методические механизмы</a:t>
            </a: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Информационные механизмы</a:t>
            </a: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Институциональные механизмы</a:t>
            </a:r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2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42089010"/>
              </p:ext>
            </p:extLst>
          </p:nvPr>
        </p:nvGraphicFramePr>
        <p:xfrm>
          <a:off x="411480" y="1447800"/>
          <a:ext cx="950976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337426"/>
            <a:ext cx="1014984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6"/>
                </a:solidFill>
              </a:rPr>
              <a:t>Ведомственная  целевая программа </a:t>
            </a:r>
            <a:r>
              <a:rPr lang="ru-RU" sz="2000" dirty="0" smtClean="0">
                <a:solidFill>
                  <a:schemeClr val="accent6"/>
                </a:solidFill>
              </a:rPr>
              <a:t>«</a:t>
            </a:r>
            <a:r>
              <a:rPr lang="ru-RU" sz="2000" dirty="0">
                <a:solidFill>
                  <a:schemeClr val="accent6"/>
                </a:solidFill>
              </a:rPr>
              <a:t>Развитие </a:t>
            </a:r>
            <a:r>
              <a:rPr lang="ru-RU" sz="2000" dirty="0" smtClean="0">
                <a:solidFill>
                  <a:schemeClr val="accent6"/>
                </a:solidFill>
              </a:rPr>
              <a:t>профессионального</a:t>
            </a:r>
          </a:p>
          <a:p>
            <a:pPr algn="ctr"/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>
                <a:solidFill>
                  <a:schemeClr val="accent6"/>
                </a:solidFill>
              </a:rPr>
              <a:t>образования </a:t>
            </a:r>
            <a:r>
              <a:rPr lang="ru-RU" sz="2000" dirty="0" smtClean="0">
                <a:solidFill>
                  <a:schemeClr val="accent6"/>
                </a:solidFill>
              </a:rPr>
              <a:t>Костромской </a:t>
            </a:r>
            <a:r>
              <a:rPr lang="ru-RU" sz="2000" dirty="0">
                <a:solidFill>
                  <a:schemeClr val="accent6"/>
                </a:solidFill>
              </a:rPr>
              <a:t>области на 2014 – 2016 годы»</a:t>
            </a:r>
          </a:p>
          <a:p>
            <a:pPr algn="ctr"/>
            <a:endParaRPr lang="ru-RU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73294206"/>
              </p:ext>
            </p:extLst>
          </p:nvPr>
        </p:nvGraphicFramePr>
        <p:xfrm>
          <a:off x="411480" y="1447800"/>
          <a:ext cx="950976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" y="182880"/>
            <a:ext cx="10149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Комплекс мер, направленных на совершенствование профессиональной ориентации обучающихся. Приказ ДОН №748 от 20.04.2014г.</a:t>
            </a:r>
          </a:p>
        </p:txBody>
      </p:sp>
    </p:spTree>
    <p:extLst>
      <p:ext uri="{BB962C8B-B14F-4D97-AF65-F5344CB8AC3E}">
        <p14:creationId xmlns:p14="http://schemas.microsoft.com/office/powerpoint/2010/main" val="20643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c2aa5b17e7ad7915817da1738d8554a057930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AE28386B005DF4DB70BAD300005C416" ma:contentTypeVersion="49" ma:contentTypeDescription="Создание документа." ma:contentTypeScope="" ma:versionID="53a34510969f9b386046a067d2438d1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AWJJH2MPE6E2-897371820-7</_dlc_DocId>
    <_dlc_DocIdUrl xmlns="4a252ca3-5a62-4c1c-90a6-29f4710e47f8">
      <Url>http://edu-sps.koiro.local/npo/MPROFK/IK/_layouts/15/DocIdRedir.aspx?ID=AWJJH2MPE6E2-897371820-7</Url>
      <Description>AWJJH2MPE6E2-897371820-7</Description>
    </_dlc_DocIdUrl>
  </documentManagement>
</p:properties>
</file>

<file path=customXml/itemProps1.xml><?xml version="1.0" encoding="utf-8"?>
<ds:datastoreItem xmlns:ds="http://schemas.openxmlformats.org/officeDocument/2006/customXml" ds:itemID="{DBC06AAF-FC4B-4B86-B507-C3CA79CB6CD3}"/>
</file>

<file path=customXml/itemProps2.xml><?xml version="1.0" encoding="utf-8"?>
<ds:datastoreItem xmlns:ds="http://schemas.openxmlformats.org/officeDocument/2006/customXml" ds:itemID="{5597D53B-E144-4B66-B543-43858DB2495D}"/>
</file>

<file path=customXml/itemProps3.xml><?xml version="1.0" encoding="utf-8"?>
<ds:datastoreItem xmlns:ds="http://schemas.openxmlformats.org/officeDocument/2006/customXml" ds:itemID="{EA3B84F9-3372-4141-96B8-322423C44A27}"/>
</file>

<file path=customXml/itemProps4.xml><?xml version="1.0" encoding="utf-8"?>
<ds:datastoreItem xmlns:ds="http://schemas.openxmlformats.org/officeDocument/2006/customXml" ds:itemID="{0BF018B2-377B-4ADC-8484-7F1DA24DBF9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370</TotalTime>
  <Words>505</Words>
  <Application>Microsoft Office PowerPoint</Application>
  <PresentationFormat>Широкоэкранный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Times New Roman</vt:lpstr>
      <vt:lpstr>Trebuchet MS</vt:lpstr>
      <vt:lpstr>Wingdings 3</vt:lpstr>
      <vt:lpstr>Грань</vt:lpstr>
      <vt:lpstr>Профессиональная ориентация молодежи как один из приоритетов государственной и региональной молодежной политики</vt:lpstr>
      <vt:lpstr>Особенности современной профориентации</vt:lpstr>
      <vt:lpstr>Федеральные государственные образовательные стандарты основного и среднего образования</vt:lpstr>
      <vt:lpstr>Презентация PowerPoint</vt:lpstr>
      <vt:lpstr>Презентация PowerPoint</vt:lpstr>
      <vt:lpstr>Современная система профессиональной ориентации и консультирования по вопросам карьеры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75</cp:revision>
  <cp:lastPrinted>2014-11-27T09:16:21Z</cp:lastPrinted>
  <dcterms:created xsi:type="dcterms:W3CDTF">2014-09-29T08:19:07Z</dcterms:created>
  <dcterms:modified xsi:type="dcterms:W3CDTF">2014-11-27T09:32:23Z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0x010100DAE28386B005DF4DB70BAD300005C416</vt:lpwstr>
  </property>
  <property fmtid="{D5CDD505-2E9C-101B-9397-08002B2CF9AE}" pid="3" name="_dlc_DocIdItemGuid">
    <vt:lpwstr>b8cefe31-b209-4342-a936-3b863946a8de</vt:lpwstr>
  </property>
</Properties>
</file>