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8" r:id="rId3"/>
    <p:sldId id="261" r:id="rId4"/>
    <p:sldId id="264" r:id="rId5"/>
    <p:sldId id="265" r:id="rId6"/>
    <p:sldId id="259" r:id="rId7"/>
    <p:sldId id="260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372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1" y="2286002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1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113735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789E5-E978-4982-AE85-7319A613FD5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15073-5B9A-4C5A-8289-5FA103DA3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59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789E5-E978-4982-AE85-7319A613FD5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15073-5B9A-4C5A-8289-5FA103DA3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79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789E5-E978-4982-AE85-7319A613FD5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F15073-5B9A-4C5A-8289-5FA103DA3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7148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9E5-E978-4982-AE85-7319A613FD5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5073-5B9A-4C5A-8289-5FA103DA3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3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30789E5-E978-4982-AE85-7319A613FD5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F15073-5B9A-4C5A-8289-5FA103DA3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085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789E5-E978-4982-AE85-7319A613FD5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F15073-5B9A-4C5A-8289-5FA103DA3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33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2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2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789E5-E978-4982-AE85-7319A613FD5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15073-5B9A-4C5A-8289-5FA103DA3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59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6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6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789E5-E978-4982-AE85-7319A613FD5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15073-5B9A-4C5A-8289-5FA103DA3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4225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2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435102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789E5-E978-4982-AE85-7319A613FD5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15073-5B9A-4C5A-8289-5FA103DA3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34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789E5-E978-4982-AE85-7319A613FD5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15073-5B9A-4C5A-8289-5FA103DA3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560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789E5-E978-4982-AE85-7319A613FD5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15073-5B9A-4C5A-8289-5FA103DA3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6157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40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789E5-E978-4982-AE85-7319A613FD5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15073-5B9A-4C5A-8289-5FA103DA3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8106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2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30789E5-E978-4982-AE85-7319A613FD51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F1F15073-5B9A-4C5A-8289-5FA103DA384F}" type="slidenum">
              <a:rPr lang="ru-RU" smtClean="0"/>
              <a:t>‹#›</a:t>
            </a:fld>
            <a:endParaRPr lang="ru-RU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59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ao-koek.ru/zakupki/info/index.aspx" TargetMode="External"/><Relationship Id="rId3" Type="http://schemas.openxmlformats.org/officeDocument/2006/relationships/hyperlink" Target="http://www.ogk3.ru/ru-kgres/" TargetMode="External"/><Relationship Id="rId7" Type="http://schemas.openxmlformats.org/officeDocument/2006/relationships/hyperlink" Target="http://koce.r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rosteplo.ru/w/%D0%A8%D0%B0%D1%80%D1%8C%D0%B8%D0%BD%D1%81%D0%BA%D0%B0%D1%8F_%D0%A2%D0%AD%D0%A6" TargetMode="External"/><Relationship Id="rId5" Type="http://schemas.openxmlformats.org/officeDocument/2006/relationships/hyperlink" Target="http://www.rosteplo.ru/w/%D0%9A%D0%BE%D1%81%D1%82%D1%80%D0%BE%D0%BC%D1%81%D0%BA%D0%B0%D1%8F_%D0%A2%D0%AD%D0%A6-2" TargetMode="External"/><Relationship Id="rId4" Type="http://schemas.openxmlformats.org/officeDocument/2006/relationships/hyperlink" Target="http://www.rosteplo.ru/w/%D0%9A%D0%BE%D1%81%D1%82%D1%80%D0%BE%D0%BC%D1%81%D0%BA%D0%B0%D1%8F_%D0%A2%D0%AD%D0%A6-1" TargetMode="Externa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03103" y="2492896"/>
            <a:ext cx="7416824" cy="4032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Прямоугольник 3"/>
          <p:cNvSpPr/>
          <p:nvPr/>
        </p:nvSpPr>
        <p:spPr>
          <a:xfrm>
            <a:off x="1095066" y="332656"/>
            <a:ext cx="7445821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Использование электронного ресурса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Регионального сетевого методического объединения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организации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профориентационной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работ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ы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2734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6" y="980729"/>
            <a:ext cx="2152044" cy="46805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188639"/>
            <a:ext cx="2157318" cy="7920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493779"/>
            <a:ext cx="2152045" cy="1348817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>
            <a:off x="2843808" y="5891882"/>
            <a:ext cx="1224136" cy="36004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005" y="750095"/>
            <a:ext cx="6107666" cy="322238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9" name="Стрелка вверх 8"/>
          <p:cNvSpPr/>
          <p:nvPr/>
        </p:nvSpPr>
        <p:spPr>
          <a:xfrm>
            <a:off x="3275856" y="3789040"/>
            <a:ext cx="360040" cy="936104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572" y="4060924"/>
            <a:ext cx="2761192" cy="2693516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75113" y="74195"/>
            <a:ext cx="625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электронного ресурса </a:t>
            </a:r>
          </a:p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Регионального сетевого методического объединения  для организации </a:t>
            </a:r>
            <a:r>
              <a:rPr lang="ru-RU" sz="1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профориентационной</a:t>
            </a: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работы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91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Pictures\Бисер\йй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1" y="1340768"/>
            <a:ext cx="8256707" cy="5173985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131" y="188640"/>
            <a:ext cx="794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электронного ресурса </a:t>
            </a:r>
          </a:p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Регионального сетевого методического объединения 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</a:t>
            </a: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организации </a:t>
            </a:r>
            <a:r>
              <a:rPr lang="ru-RU" sz="1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профориентационной</a:t>
            </a: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работы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51864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Pictures\Бисер\йййй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7" y="1124744"/>
            <a:ext cx="4150632" cy="5460876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Pictures\Бисер\й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63" y="1124744"/>
            <a:ext cx="3966686" cy="3458369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1737" y="188640"/>
            <a:ext cx="8318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электронного ресурса </a:t>
            </a:r>
          </a:p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Регионального сетевого методического объединения  для 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организации </a:t>
            </a:r>
            <a:r>
              <a:rPr lang="ru-RU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профориентационной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4725145"/>
            <a:ext cx="2611130" cy="1948794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0412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8835"/>
            <a:ext cx="6743700" cy="603885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517546"/>
            <a:ext cx="6779419" cy="491490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498" y="2394873"/>
            <a:ext cx="6488777" cy="4366876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493" y="3645024"/>
            <a:ext cx="4449782" cy="311672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778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ns\Pictures\Бисер\ййй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4" y="1268760"/>
            <a:ext cx="8289182" cy="4824536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954" y="123587"/>
            <a:ext cx="8289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электронного ресурса </a:t>
            </a:r>
          </a:p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Регионального сетевого методического объединения  для организации </a:t>
            </a:r>
            <a:r>
              <a:rPr lang="ru-RU" sz="1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профориентационной</a:t>
            </a: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работы</a:t>
            </a:r>
          </a:p>
        </p:txBody>
      </p:sp>
    </p:spTree>
    <p:extLst>
      <p:ext uri="{BB962C8B-B14F-4D97-AF65-F5344CB8AC3E}">
        <p14:creationId xmlns:p14="http://schemas.microsoft.com/office/powerpoint/2010/main" val="2313500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Pictures\Бисер\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878454" cy="3312368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428257"/>
            <a:ext cx="3878454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/>
              </a:rPr>
              <a:t>Предприятия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/>
                <a:hlinkClick r:id="rId3"/>
              </a:rPr>
              <a:t>Костромская ГРЭС​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 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/>
                <a:hlinkClick r:id="rId4"/>
              </a:rPr>
              <a:t>Костромская ТЭЦ-1​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/>
                <a:hlinkClick r:id="rId5"/>
              </a:rPr>
              <a:t>Костромская ТЭЦ-2​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effectLst/>
                <a:hlinkClick r:id="rId6"/>
              </a:rPr>
              <a:t>Шарьинская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/>
                <a:hlinkClick r:id="rId6"/>
              </a:rPr>
              <a:t> ТЭЦ​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/>
                <a:hlinkClick r:id="rId7"/>
              </a:rPr>
              <a:t>ООО "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effectLst/>
                <a:hlinkClick r:id="rId7"/>
              </a:rPr>
              <a:t>Костромкой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/>
                <a:hlinkClick r:id="rId7"/>
              </a:rPr>
              <a:t> областной центр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effectLst/>
                <a:hlinkClick r:id="rId7"/>
              </a:rPr>
              <a:t>энергентики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/>
                <a:hlinkClick r:id="rId7"/>
              </a:rPr>
              <a:t>"​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/>
                <a:hlinkClick r:id="rId8"/>
              </a:rPr>
              <a:t>ОАО "Костромская областная энергетическая компания</a:t>
            </a:r>
            <a:r>
              <a:rPr lang="ru-RU" sz="1600" dirty="0" smtClean="0">
                <a:effectLst/>
                <a:hlinkClick r:id="rId8"/>
              </a:rPr>
              <a:t>"​</a:t>
            </a:r>
            <a:endParaRPr lang="ru-RU" sz="1600" dirty="0" smtClean="0">
              <a:effectLst/>
            </a:endParaRPr>
          </a:p>
        </p:txBody>
      </p:sp>
      <p:pic>
        <p:nvPicPr>
          <p:cNvPr id="3075" name="Picture 3" descr="C:\Users\dns\Pictures\Бисер\йй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36" y="836712"/>
            <a:ext cx="4184807" cy="5350768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9" y="0"/>
            <a:ext cx="8301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электронного ресурса </a:t>
            </a:r>
          </a:p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Регионального сетевого методического объединения  для организации </a:t>
            </a:r>
            <a:r>
              <a:rPr lang="ru-RU" sz="1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профориентационной</a:t>
            </a: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работы</a:t>
            </a:r>
          </a:p>
        </p:txBody>
      </p:sp>
    </p:spTree>
    <p:extLst>
      <p:ext uri="{BB962C8B-B14F-4D97-AF65-F5344CB8AC3E}">
        <p14:creationId xmlns:p14="http://schemas.microsoft.com/office/powerpoint/2010/main" val="3624196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4" y="908720"/>
            <a:ext cx="8244408" cy="463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электронного ресурса </a:t>
            </a:r>
          </a:p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Регионального сетевого методического объединения  для организации </a:t>
            </a:r>
            <a:r>
              <a:rPr lang="ru-RU" sz="1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профориентационной</a:t>
            </a: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работы</a:t>
            </a: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2181560" y="6128975"/>
            <a:ext cx="504056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524" y="5732607"/>
            <a:ext cx="1438516" cy="9502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Портал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«Образование Костромской  области»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07190" y="5877272"/>
            <a:ext cx="1194624" cy="8056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КОИРО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4186842" y="6128975"/>
            <a:ext cx="504056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47264" y="5912951"/>
            <a:ext cx="1287468" cy="7699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Проект РСМО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6516216" y="6128975"/>
            <a:ext cx="504056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01756" y="5877272"/>
            <a:ext cx="1584176" cy="8056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Профессиональные образовательные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202359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230af857388827f337a206269fb4f0fde02a0"/>
</p:tagLst>
</file>

<file path=ppt/theme/theme1.xml><?xml version="1.0" encoding="utf-8"?>
<a:theme xmlns:a="http://schemas.openxmlformats.org/drawingml/2006/main" name="TS101674557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AE28386B005DF4DB70BAD300005C416" ma:contentTypeVersion="49" ma:contentTypeDescription="Создание документа." ma:contentTypeScope="" ma:versionID="53a34510969f9b386046a067d2438d19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AWJJH2MPE6E2-897371820-1</_dlc_DocId>
    <_dlc_DocIdUrl xmlns="4a252ca3-5a62-4c1c-90a6-29f4710e47f8">
      <Url>http://xn--44-6kcadhwnl3cfdx.xn--p1ai/npo/MPROFK/IK/_layouts/15/DocIdRedir.aspx?ID=AWJJH2MPE6E2-897371820-1</Url>
      <Description>AWJJH2MPE6E2-897371820-1</Description>
    </_dlc_DocIdUrl>
  </documentManagement>
</p:properties>
</file>

<file path=customXml/itemProps1.xml><?xml version="1.0" encoding="utf-8"?>
<ds:datastoreItem xmlns:ds="http://schemas.openxmlformats.org/officeDocument/2006/customXml" ds:itemID="{0343C265-E1AB-4697-A123-6BF41789F2FA}"/>
</file>

<file path=customXml/itemProps2.xml><?xml version="1.0" encoding="utf-8"?>
<ds:datastoreItem xmlns:ds="http://schemas.openxmlformats.org/officeDocument/2006/customXml" ds:itemID="{9E3AE5C2-E281-421A-BED5-D09A55FD36F3}"/>
</file>

<file path=customXml/itemProps3.xml><?xml version="1.0" encoding="utf-8"?>
<ds:datastoreItem xmlns:ds="http://schemas.openxmlformats.org/officeDocument/2006/customXml" ds:itemID="{A584B1A1-A868-49BD-B282-32552D794AD3}"/>
</file>

<file path=customXml/itemProps4.xml><?xml version="1.0" encoding="utf-8"?>
<ds:datastoreItem xmlns:ds="http://schemas.openxmlformats.org/officeDocument/2006/customXml" ds:itemID="{2807B779-761C-4B6C-805B-01C0A4160931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293</TotalTime>
  <Words>93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TS101674557 (1)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РСМО</dc:title>
  <dc:creator>dns</dc:creator>
  <cp:lastModifiedBy>Пользователь</cp:lastModifiedBy>
  <cp:revision>17</cp:revision>
  <dcterms:created xsi:type="dcterms:W3CDTF">2014-11-26T18:03:49Z</dcterms:created>
  <dcterms:modified xsi:type="dcterms:W3CDTF">2014-11-27T08:37:40Z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0x010100DAE28386B005DF4DB70BAD300005C416</vt:lpwstr>
  </property>
  <property fmtid="{D5CDD505-2E9C-101B-9397-08002B2CF9AE}" pid="3" name="_dlc_DocIdItemGuid">
    <vt:lpwstr>d9288510-126b-4394-8e2b-831ec94244b8</vt:lpwstr>
  </property>
</Properties>
</file>