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8866" y="1469877"/>
            <a:ext cx="6906268" cy="33328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7351" y="3034834"/>
            <a:ext cx="7077783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latin typeface="+mn-lt"/>
              </a:rPr>
              <a:t>Учебники для специальности</a:t>
            </a:r>
          </a:p>
          <a:p>
            <a:r>
              <a:rPr lang="ru-RU" sz="4000" b="1" dirty="0" smtClean="0">
                <a:ln w="0"/>
                <a:latin typeface="+mn-lt"/>
              </a:rPr>
              <a:t>«Организация перевозок и управление на транспорте»</a:t>
            </a:r>
            <a:endParaRPr lang="en-US" sz="4000" b="1" dirty="0">
              <a:ln w="0"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Перевозка грузов на особых условиях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953419"/>
            <a:ext cx="2857500" cy="40957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Изложены основы организации перевозок на особых условиях. Рассмотрена классификация опасных грузов, описаны виды, характеристики и знаки транспортной опасности, требования безопасности к таре и упаковке, к техническим устройствам, транспортным средствам, к грузовой и коммерческой, маневровой и поездной работе при перевозке опасных грузов по железным дорогам.</a:t>
            </a:r>
          </a:p>
        </p:txBody>
      </p:sp>
    </p:spTree>
    <p:extLst>
      <p:ext uri="{BB962C8B-B14F-4D97-AF65-F5344CB8AC3E}">
        <p14:creationId xmlns:p14="http://schemas.microsoft.com/office/powerpoint/2010/main" val="374883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пассажирских перевозок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839119"/>
            <a:ext cx="2857500" cy="43243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Изложены основы организации пассажирских перевозок на железнодорожном транспорте. Указаны технические средства обеспечения пассажирских перевозок, приведены основные правила обслуживания вагонов и обязанности поездной бригады по обслуживанию пассажиров и соблюдению мер безопасности в пути следования.</a:t>
            </a:r>
          </a:p>
          <a:p>
            <a:r>
              <a:rPr lang="ru-RU" dirty="0"/>
              <a:t>Описана организация работы вокзалов, билетных касс, багажного отделения и камер хранения ручной клади. Даны понятия о железнодорожных тарифах и правилах проведения расчетов за оказанные услуги по перевозкам.</a:t>
            </a:r>
          </a:p>
        </p:txBody>
      </p:sp>
    </p:spTree>
    <p:extLst>
      <p:ext uri="{BB962C8B-B14F-4D97-AF65-F5344CB8AC3E}">
        <p14:creationId xmlns:p14="http://schemas.microsoft.com/office/powerpoint/2010/main" val="334868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811368"/>
            <a:ext cx="7886699" cy="3606085"/>
          </a:xfrm>
        </p:spPr>
        <p:txBody>
          <a:bodyPr/>
          <a:lstStyle/>
          <a:p>
            <a:pPr algn="ctr"/>
            <a:r>
              <a:rPr lang="ru-RU" dirty="0"/>
              <a:t>Если вас заинтересуют эти </a:t>
            </a:r>
            <a:r>
              <a:rPr lang="ru-RU" dirty="0" smtClean="0"/>
              <a:t>или другие учебники,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их можно взять </a:t>
            </a:r>
            <a:r>
              <a:rPr lang="ru-RU"/>
              <a:t>для </a:t>
            </a:r>
            <a:r>
              <a:rPr lang="ru-RU" smtClean="0"/>
              <a:t>учебы </a:t>
            </a:r>
            <a:r>
              <a:rPr lang="ru-RU" dirty="0"/>
              <a:t>в </a:t>
            </a:r>
            <a:r>
              <a:rPr lang="ru-RU" dirty="0" smtClean="0"/>
              <a:t>библиотеке техникума.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Приходите к </a:t>
            </a:r>
            <a:r>
              <a:rPr lang="ru-RU" dirty="0" smtClean="0"/>
              <a:t>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43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Системы регулирования движения на железнодорожном транспорте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6" y="1825625"/>
            <a:ext cx="3005668" cy="435133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Кондратьева Л.А. Системы регулирования движения на ж/д транспорте. М., УМЦ, 2016.</a:t>
            </a:r>
          </a:p>
          <a:p>
            <a:pPr marL="0" indent="0">
              <a:buNone/>
            </a:pPr>
            <a:r>
              <a:rPr lang="ru-RU" dirty="0" smtClean="0"/>
              <a:t>Рассмотрены основные элементы систем регулирования на ж/д транспорте, основные принципы построения систем регулирования движением, порядок работы на аппаратах управления.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Стандартизация, метрология и сертификация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Дайлидко А.А., Юрченко Ю.А. Стандартизация, метрология и сертификация на ж/д транспорте. М., Желдориздат, 2009.</a:t>
            </a:r>
          </a:p>
          <a:p>
            <a:pPr marL="0" indent="0">
              <a:buNone/>
            </a:pPr>
            <a:r>
              <a:rPr lang="ru-RU" dirty="0"/>
              <a:t>Приведены примеры использования стандартизации, метрологии и сертификации в различных отраслях предприятий железнодорожного транспорта.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521" y="1485889"/>
            <a:ext cx="2975020" cy="44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Железнодорожные станции и узлы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867694"/>
            <a:ext cx="2857500" cy="42672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Дано описание устройства, работы, ремонта и текущего содержания железнодорожного пути; изложены основы проектирования и технологии работы железнодорожных станций и узлов; приведены необходимые сведения о комплексе устройств, техническом оснащении, принципиальных схемах и технологии работы железнодорожных станций различных видов, а также о типах железнодорожных узлов и характере их </a:t>
            </a:r>
            <a:r>
              <a:rPr lang="ru-RU" dirty="0" smtClean="0"/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46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грузовых перевозок на железнодорожном транспорте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490" y="1825625"/>
            <a:ext cx="3176252" cy="436205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Клименко Е.Н. Обеспечение грузовых перевозок на железнодорожном транспорте [Электронный ресурс]: учеб. пособие. —2017. Изложены основы обеспечения грузовой и коммерческой работы при перевозке грузов по железным дорогам в соответствии с Уставом железнодорожного транспорта Российской Федерации, отраслевыми нормативно-правовыми документами и общими законодательными актами.</a:t>
            </a:r>
          </a:p>
        </p:txBody>
      </p:sp>
    </p:spTree>
    <p:extLst>
      <p:ext uri="{BB962C8B-B14F-4D97-AF65-F5344CB8AC3E}">
        <p14:creationId xmlns:p14="http://schemas.microsoft.com/office/powerpoint/2010/main" val="99709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Автоматизированные системы управления на ж/д транспорте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948656"/>
            <a:ext cx="2857500" cy="41052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Дана общая характеристика комплекса задач эксплуатационной работы железных дорог, назначение, задачи и структура автоматизированных систем управления. В систематизированной форме изложены материалы, посвященные информационно-управляющим, интегрированным информационно-справочным системам, системам управления в области грузовых и пассажирских перевозок, автоматизированным системам сбора, передачи и обработки данных, автоматизации диспетчерского управления перевозками. </a:t>
            </a:r>
          </a:p>
        </p:txBody>
      </p:sp>
    </p:spTree>
    <p:extLst>
      <p:ext uri="{BB962C8B-B14F-4D97-AF65-F5344CB8AC3E}">
        <p14:creationId xmlns:p14="http://schemas.microsoft.com/office/powerpoint/2010/main" val="320985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Инженерная графика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4560" y="1825625"/>
            <a:ext cx="2887282" cy="42711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Приведены приемы наиболее часто встречающихся геометрических построений и основные положения начертательной геометрии. Рассмотрены общие правила выполнения чертежей и правила выполнения чертежей некоторых машиностроительных деталей, их соединений и различных схем, а также основы машинной графики.</a:t>
            </a:r>
          </a:p>
        </p:txBody>
      </p:sp>
    </p:spTree>
    <p:extLst>
      <p:ext uri="{BB962C8B-B14F-4D97-AF65-F5344CB8AC3E}">
        <p14:creationId xmlns:p14="http://schemas.microsoft.com/office/powerpoint/2010/main" val="90982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перевозочного процесса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552" y="1862798"/>
            <a:ext cx="2995948" cy="431416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Ермакова Т.А. Технология перевозочного процесса: учеб. пособие. — М.: ФГБУ ДПО «Учебно-методический центр по образованию на железнодорожном транспорте», 2019. В учебном пособии изложены основы управления перевозочным процессом, технология работы промежуточных, участковых, сортировочных и грузовых станций, а также организация, нормирование и документирование маневровой работы на железнодорожном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43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Транспортная система России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8642" y="1924346"/>
            <a:ext cx="3103045" cy="443292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Даны определения основных терминов, общая характеристика транспортной системы России, сферы деятельности магистрального городского, промышленного, специализированного и нетрадиционного видов транспорта. Приведены показатели работы транспорта и тарифные системы. Освещено влияние рыночной экономики на развитие транспорта, формы и методы взаимодействия и конкуренции между различными видами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304368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BAB04629474041882BDEAC42DB3960" ma:contentTypeVersion="49" ma:contentTypeDescription="Создание документа." ma:contentTypeScope="" ma:versionID="243a9866f40360bb7b4c7d9ffc2ecf9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7ED86-851D-4049-A7C7-0139DF0F61F7}"/>
</file>

<file path=customXml/itemProps2.xml><?xml version="1.0" encoding="utf-8"?>
<ds:datastoreItem xmlns:ds="http://schemas.openxmlformats.org/officeDocument/2006/customXml" ds:itemID="{A88CB756-BEE3-471E-9EE8-7DBDA858F0E6}"/>
</file>

<file path=customXml/itemProps3.xml><?xml version="1.0" encoding="utf-8"?>
<ds:datastoreItem xmlns:ds="http://schemas.openxmlformats.org/officeDocument/2006/customXml" ds:itemID="{87E2D119-AC57-443F-8E88-CF4E2929BBA3}"/>
</file>

<file path=customXml/itemProps4.xml><?xml version="1.0" encoding="utf-8"?>
<ds:datastoreItem xmlns:ds="http://schemas.openxmlformats.org/officeDocument/2006/customXml" ds:itemID="{E1F6E097-AFD0-42C4-965E-3FFA2CF8F34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564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Системы регулирования движения на железнодорожном транспорте</vt:lpstr>
      <vt:lpstr>Стандартизация, метрология и сертификация </vt:lpstr>
      <vt:lpstr>Железнодорожные станции и узлы</vt:lpstr>
      <vt:lpstr>Обеспечение грузовых перевозок на железнодорожном транспорте </vt:lpstr>
      <vt:lpstr>Автоматизированные системы управления на ж/д транспорте</vt:lpstr>
      <vt:lpstr>Инженерная графика</vt:lpstr>
      <vt:lpstr>Организация перевозочного процесса</vt:lpstr>
      <vt:lpstr>Транспортная система России</vt:lpstr>
      <vt:lpstr>Перевозка грузов на особых условиях</vt:lpstr>
      <vt:lpstr>Организация пассажирских перевозок</vt:lpstr>
      <vt:lpstr>Если вас заинтересуют эти или другие учебники, их можно взять для учебы в библиотеке техникума.  Приходите к нам.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92</cp:revision>
  <dcterms:created xsi:type="dcterms:W3CDTF">2016-11-18T14:12:19Z</dcterms:created>
  <dcterms:modified xsi:type="dcterms:W3CDTF">2021-11-10T11:33:50Z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0x01010099BAB04629474041882BDEAC42DB3960</vt:lpwstr>
  </property>
</Properties>
</file>