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9F3AE2E-ECEF-4CFD-BCBB-D744409189BC}" type="datetimeFigureOut">
              <a:rPr lang="ru-RU"/>
              <a:pPr>
                <a:defRPr/>
              </a:pPr>
              <a:t>17.10.2016</a:t>
            </a:fld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B8F46D6-6063-4FA0-966D-2FD1F8BF6E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63832-6C1C-4F2D-A483-1EA4979E0946}" type="datetimeFigureOut">
              <a:rPr lang="ru-RU"/>
              <a:pPr>
                <a:defRPr/>
              </a:pPr>
              <a:t>17.10.2016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6F0AC0D-3E0D-4792-B86C-D28804C504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E9D0F-104B-4FE3-9322-145741E61093}" type="datetimeFigureOut">
              <a:rPr lang="ru-RU"/>
              <a:pPr>
                <a:defRPr/>
              </a:pPr>
              <a:t>17.10.2016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5A811-FF77-486A-B3CF-A579FD5252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BD408-81E1-4047-BC7E-FF61B2D14073}" type="datetimeFigureOut">
              <a:rPr lang="ru-RU"/>
              <a:pPr>
                <a:defRPr/>
              </a:pPr>
              <a:t>17.10.2016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B136C-7A07-4987-9EAF-7085C7BE50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86252-E4AA-4649-A8AF-E7AB9ADB9F13}" type="datetimeFigureOut">
              <a:rPr lang="ru-RU"/>
              <a:pPr>
                <a:defRPr/>
              </a:pPr>
              <a:t>17.10.2016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D2724-12DD-47AC-ADAA-14A80D7ACD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A17BE-586E-4A8F-8C88-ABDF622AE007}" type="datetimeFigureOut">
              <a:rPr lang="ru-RU"/>
              <a:pPr>
                <a:defRPr/>
              </a:pPr>
              <a:t>17.10.2016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EA019-5BA5-45C1-AE97-9DEF566DDD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0A8BC-1745-49BB-99CC-722B4CF414CB}" type="datetimeFigureOut">
              <a:rPr lang="ru-RU"/>
              <a:pPr>
                <a:defRPr/>
              </a:pPr>
              <a:t>17.10.2016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31846-888B-4C88-9397-F327ECEADD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B212E38-CADF-4BCC-A00A-110FF67B64D2}" type="datetimeFigureOut">
              <a:rPr lang="ru-RU"/>
              <a:pPr>
                <a:defRPr/>
              </a:pPr>
              <a:t>17.10.2016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2DB1182-E8DE-4ED6-B694-2D14EB3530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A869F-71B3-4EBB-BE4A-0308C0EEABEE}" type="datetimeFigureOut">
              <a:rPr lang="ru-RU"/>
              <a:pPr>
                <a:defRPr/>
              </a:pPr>
              <a:t>17.10.2016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97C2F-EB0F-451E-83F8-AC92E7FB8A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18291-6204-4537-A0F5-EAF62591EC2E}" type="datetimeFigureOut">
              <a:rPr lang="ru-RU"/>
              <a:pPr>
                <a:defRPr/>
              </a:pPr>
              <a:t>17.10.2016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5D2B7-42C5-4591-8A5D-8501473598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29C74-6644-44DC-9D34-F296B29AD1FE}" type="datetimeFigureOut">
              <a:rPr lang="ru-RU"/>
              <a:pPr>
                <a:defRPr/>
              </a:pPr>
              <a:t>17.10.2016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29FAF-BA97-46A2-8542-291770ADED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4ECCA-ED5E-4CEE-9E15-2B5A8DA75825}" type="datetimeFigureOut">
              <a:rPr lang="ru-RU"/>
              <a:pPr>
                <a:defRPr/>
              </a:pPr>
              <a:t>17.10.2016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4B707-E473-4C64-85B3-3087EF84B5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3EE47F3-8ADD-4144-A373-1659A1184391}" type="datetimeFigureOut">
              <a:rPr lang="ru-RU"/>
              <a:pPr>
                <a:defRPr/>
              </a:pPr>
              <a:t>17.10.2016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8EE803-01CD-469B-8EE7-10250A0E80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73" r:id="rId5"/>
    <p:sldLayoutId id="2147483674" r:id="rId6"/>
    <p:sldLayoutId id="2147483668" r:id="rId7"/>
    <p:sldLayoutId id="2147483667" r:id="rId8"/>
    <p:sldLayoutId id="2147483666" r:id="rId9"/>
    <p:sldLayoutId id="2147483665" r:id="rId10"/>
    <p:sldLayoutId id="21474836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E66C7D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E66C7D"/>
        </a:buClr>
        <a:buFont typeface="Georgia" pitchFamily="18" charset="0"/>
        <a:buChar char="▫"/>
        <a:defRPr sz="2000" kern="1200">
          <a:solidFill>
            <a:srgbClr val="E66C7D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468313" y="765175"/>
            <a:ext cx="8458200" cy="1470025"/>
          </a:xfrm>
        </p:spPr>
        <p:txBody>
          <a:bodyPr/>
          <a:lstStyle/>
          <a:p>
            <a:pPr eaLnBrk="1" hangingPunct="1"/>
            <a:r>
              <a:rPr lang="ru-RU" smtClean="0"/>
              <a:t>Сетевой проект по математике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8218488" cy="1752600"/>
          </a:xfrm>
        </p:spPr>
        <p:txBody>
          <a:bodyPr/>
          <a:lstStyle/>
          <a:p>
            <a:pPr marL="63500" algn="ctr" eaLnBrk="1" hangingPunct="1"/>
            <a:r>
              <a:rPr lang="ru-RU" sz="5000" b="1" smtClean="0">
                <a:latin typeface="Monotype Corsiva" pitchFamily="66" charset="0"/>
              </a:rPr>
              <a:t>«Мир математических знаний»</a:t>
            </a:r>
          </a:p>
          <a:p>
            <a:pPr marL="63500" algn="ctr" eaLnBrk="1" hangingPunct="1"/>
            <a:r>
              <a:rPr lang="ru-RU" smtClean="0"/>
              <a:t>для обучающихся 8-ых классов</a:t>
            </a:r>
          </a:p>
        </p:txBody>
      </p:sp>
      <p:pic>
        <p:nvPicPr>
          <p:cNvPr id="1433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7925" y="4581525"/>
            <a:ext cx="13017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dirty="0" smtClean="0"/>
              <a:t>Мой юный друг!</a:t>
            </a:r>
          </a:p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dirty="0" smtClean="0"/>
              <a:t>Если ты увлекаешься математикой,</a:t>
            </a:r>
          </a:p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dirty="0" smtClean="0"/>
              <a:t>Если ты творческая личность,</a:t>
            </a:r>
          </a:p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dirty="0" smtClean="0"/>
              <a:t>Мы приглашаем тебя принять участие в сетевом проекте </a:t>
            </a:r>
          </a:p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«Мир математических знаний»</a:t>
            </a:r>
            <a:endParaRPr lang="ru-RU" sz="4400" b="1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1536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692150"/>
            <a:ext cx="13017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6562725" cy="1066800"/>
          </a:xfrm>
        </p:spPr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</a:rPr>
              <a:t>Девиз сетевого проекта: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>
          <a:xfrm>
            <a:off x="457200" y="2997200"/>
            <a:ext cx="8229600" cy="3576638"/>
          </a:xfrm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ru-RU" sz="4400" b="1" smtClean="0">
                <a:solidFill>
                  <a:srgbClr val="434A5A"/>
                </a:solidFill>
                <a:latin typeface="Monotype Corsiva" pitchFamily="66" charset="0"/>
              </a:rPr>
              <a:t>«Математика приводит в порядок неупорядоченное, вычёркивает глупости, фильтрует грязное, </a:t>
            </a:r>
          </a:p>
          <a:p>
            <a:pPr algn="ctr" eaLnBrk="1" hangingPunct="1">
              <a:buFont typeface="Georgia" pitchFamily="18" charset="0"/>
              <a:buNone/>
            </a:pPr>
            <a:r>
              <a:rPr lang="ru-RU" sz="4400" b="1" smtClean="0">
                <a:solidFill>
                  <a:srgbClr val="434A5A"/>
                </a:solidFill>
                <a:latin typeface="Monotype Corsiva" pitchFamily="66" charset="0"/>
              </a:rPr>
              <a:t>даёт ясность стилю»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765175"/>
            <a:ext cx="13017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32435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Georgia" pitchFamily="18" charset="0"/>
              <a:buNone/>
            </a:pPr>
            <a:r>
              <a:rPr lang="ru-RU" sz="3600" dirty="0" smtClean="0"/>
              <a:t>Этот проект поможет тебе:</a:t>
            </a:r>
          </a:p>
          <a:p>
            <a:pPr eaLnBrk="1" hangingPunct="1">
              <a:buFont typeface="Georgia" pitchFamily="18" charset="0"/>
              <a:buNone/>
            </a:pPr>
            <a:r>
              <a:rPr lang="ru-RU" sz="3600" dirty="0" smtClean="0">
                <a:solidFill>
                  <a:srgbClr val="434A5A"/>
                </a:solidFill>
              </a:rPr>
              <a:t>   </a:t>
            </a:r>
            <a:r>
              <a:rPr lang="ru-RU" sz="4000" dirty="0" smtClean="0">
                <a:solidFill>
                  <a:srgbClr val="434A5A"/>
                </a:solidFill>
                <a:latin typeface="Monotype Corsiva" pitchFamily="66" charset="0"/>
              </a:rPr>
              <a:t>Раскрыть твои творческие, интеллектуальные математические </a:t>
            </a:r>
            <a:r>
              <a:rPr lang="ru-RU" sz="4000" dirty="0" smtClean="0">
                <a:solidFill>
                  <a:srgbClr val="434A5A"/>
                </a:solidFill>
                <a:latin typeface="Monotype Corsiva" pitchFamily="66" charset="0"/>
              </a:rPr>
              <a:t>способности  и </a:t>
            </a:r>
            <a:r>
              <a:rPr lang="ru-RU" sz="4000" dirty="0" smtClean="0">
                <a:solidFill>
                  <a:srgbClr val="434A5A"/>
                </a:solidFill>
                <a:latin typeface="Monotype Corsiva" pitchFamily="66" charset="0"/>
              </a:rPr>
              <a:t>ответить на вопрос: </a:t>
            </a:r>
          </a:p>
          <a:p>
            <a:pPr algn="ctr" eaLnBrk="1" hangingPunct="1">
              <a:buFont typeface="Georgia" pitchFamily="18" charset="0"/>
              <a:buNone/>
            </a:pPr>
            <a:r>
              <a:rPr lang="ru-RU" sz="4000" b="1" dirty="0" smtClean="0">
                <a:solidFill>
                  <a:srgbClr val="434A5A"/>
                </a:solidFill>
                <a:latin typeface="Monotype Corsiva" pitchFamily="66" charset="0"/>
              </a:rPr>
              <a:t>Увлечён ли ты математикой, </a:t>
            </a:r>
          </a:p>
          <a:p>
            <a:pPr algn="ctr" eaLnBrk="1" hangingPunct="1">
              <a:buFont typeface="Georgia" pitchFamily="18" charset="0"/>
              <a:buNone/>
            </a:pPr>
            <a:r>
              <a:rPr lang="ru-RU" sz="4000" b="1" dirty="0" smtClean="0">
                <a:solidFill>
                  <a:srgbClr val="434A5A"/>
                </a:solidFill>
                <a:latin typeface="Monotype Corsiva" pitchFamily="66" charset="0"/>
              </a:rPr>
              <a:t>хочешь ли ты и дальше заниматься математикой?</a:t>
            </a:r>
          </a:p>
        </p:txBody>
      </p:sp>
      <p:pic>
        <p:nvPicPr>
          <p:cNvPr id="1638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765175"/>
            <a:ext cx="13017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T4CTUPCNHN5M-305841184-2639</_dlc_DocId>
    <_dlc_DocIdUrl xmlns="c71519f2-859d-46c1-a1b6-2941efed936d">
      <Url>http://edu-sps.koiro.local/chuhloma/vig/internet-pred/_layouts/15/DocIdRedir.aspx?ID=T4CTUPCNHN5M-305841184-2639</Url>
      <Description>T4CTUPCNHN5M-305841184-2639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6F229C5C96C7C4194ABAD948440A683" ma:contentTypeVersion="1" ma:contentTypeDescription="Создание документа." ma:contentTypeScope="" ma:versionID="dae4833a8ee44c4366b574fb9bae8f30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50cb86ceb6424ce5d7cfd0ce4d0e3de2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220622-163D-4D32-91C0-44A4FFC8E25C}"/>
</file>

<file path=customXml/itemProps2.xml><?xml version="1.0" encoding="utf-8"?>
<ds:datastoreItem xmlns:ds="http://schemas.openxmlformats.org/officeDocument/2006/customXml" ds:itemID="{76EC6798-76D4-468B-863D-59DA6994266C}"/>
</file>

<file path=customXml/itemProps3.xml><?xml version="1.0" encoding="utf-8"?>
<ds:datastoreItem xmlns:ds="http://schemas.openxmlformats.org/officeDocument/2006/customXml" ds:itemID="{6439BC5E-908E-42F8-AFE7-7D35AC55C3D1}"/>
</file>

<file path=customXml/itemProps4.xml><?xml version="1.0" encoding="utf-8"?>
<ds:datastoreItem xmlns:ds="http://schemas.openxmlformats.org/officeDocument/2006/customXml" ds:itemID="{700539F5-6378-4074-AEE1-320F2C37779C}"/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115</TotalTime>
  <Words>92</Words>
  <Application>Microsoft Office PowerPoint</Application>
  <PresentationFormat>Экран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Городская</vt:lpstr>
      <vt:lpstr>Сетевой проект по математике</vt:lpstr>
      <vt:lpstr>Слайд 2</vt:lpstr>
      <vt:lpstr>Девиз сетевого проекта: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Сетевой проект по математике</dc:title>
  <dc:creator>Windows User</dc:creator>
  <cp:lastModifiedBy>XTreme</cp:lastModifiedBy>
  <cp:revision>6</cp:revision>
  <dcterms:created xsi:type="dcterms:W3CDTF">2016-10-16T05:56:38Z</dcterms:created>
  <dcterms:modified xsi:type="dcterms:W3CDTF">2016-10-17T13:07:35Z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0x01010096F229C5C96C7C4194ABAD948440A683</vt:lpwstr>
  </property>
  <property fmtid="{D5CDD505-2E9C-101B-9397-08002B2CF9AE}" pid="3" name="_dlc_DocIdItemGuid">
    <vt:lpwstr>da110f64-1e0c-4350-9dfd-5f5eef668096</vt:lpwstr>
  </property>
</Properties>
</file>