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77" r:id="rId3"/>
    <p:sldId id="256" r:id="rId4"/>
    <p:sldId id="259" r:id="rId5"/>
    <p:sldId id="257" r:id="rId6"/>
    <p:sldId id="258" r:id="rId7"/>
    <p:sldId id="269" r:id="rId8"/>
    <p:sldId id="274" r:id="rId9"/>
    <p:sldId id="275" r:id="rId10"/>
    <p:sldId id="276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7B181-DC29-4937-88CA-C36855FAA34E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24A6-83E0-42A3-AEA2-E55A34993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35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C24A6-83E0-42A3-AEA2-E55A349936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5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C24A6-83E0-42A3-AEA2-E55A349936A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09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Click to edit the title text formatТекст заголовка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Click to edit the outline text format</a:t>
            </a:r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Second Outline Level</a:t>
            </a:r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Third Outline Level</a:t>
            </a:r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Fourth Outline Level</a:t>
            </a:r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Fifth Outline Level</a:t>
            </a:r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Sixth Outline Level</a:t>
            </a:r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Seventh Outline LevelУровень текста 1</a:t>
            </a:r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2</a:t>
            </a:r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3</a:t>
            </a:r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4</a:t>
            </a:r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5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strike="noStrike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Click to edit the title text formatТекст заголовка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Click to edit the outline text format</a:t>
            </a:r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Second Outline Level</a:t>
            </a:r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Third Outline Level</a:t>
            </a:r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Fourth Outline Level</a:t>
            </a:r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Fifth Outline Level</a:t>
            </a:r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Sixth Outline Level</a:t>
            </a:r>
          </a:p>
          <a:p>
            <a:pPr>
              <a:lnSpc>
                <a:spcPct val="90000"/>
              </a:lnSpc>
              <a:buFont typeface="Arial" panose="020B0604020202020204"/>
              <a:buChar char="•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Seventh Outline LevelУровень текста 1</a:t>
            </a:r>
          </a:p>
          <a:p>
            <a:pPr lvl="1">
              <a:lnSpc>
                <a:spcPct val="100000"/>
              </a:lnSpc>
              <a:buFont typeface="Arial" panose="020B0604020202020204"/>
              <a:buChar char="•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2</a:t>
            </a:r>
          </a:p>
          <a:p>
            <a:pPr lvl="2">
              <a:lnSpc>
                <a:spcPct val="100000"/>
              </a:lnSpc>
              <a:buFont typeface="Arial" panose="020B0604020202020204"/>
              <a:buChar char="•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3</a:t>
            </a:r>
          </a:p>
          <a:p>
            <a:pPr lvl="3">
              <a:lnSpc>
                <a:spcPct val="100000"/>
              </a:lnSpc>
              <a:buFont typeface="Arial" panose="020B0604020202020204"/>
              <a:buChar char="•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4</a:t>
            </a:r>
          </a:p>
          <a:p>
            <a:pPr lvl="4">
              <a:lnSpc>
                <a:spcPct val="100000"/>
              </a:lnSpc>
              <a:buFont typeface="Arial" panose="020B0604020202020204"/>
              <a:buChar char="•"/>
            </a:pPr>
            <a:r>
              <a:rPr lang="en-US" strike="noStrike">
                <a:solidFill>
                  <a:srgbClr val="333E48"/>
                </a:solidFill>
                <a:latin typeface="Arial" panose="020B0604020202020204"/>
                <a:ea typeface="Arial" panose="020B0604020202020204"/>
              </a:rPr>
              <a:t>Уровень текста 5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746440" y="6362640"/>
            <a:ext cx="34344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 panose="020F0502020204030204"/>
                <a:ea typeface="Calibri" panose="020F0502020204030204"/>
              </a:rPr>
              <a:pPr algn="r">
                <a:lnSpc>
                  <a:spcPct val="100000"/>
                </a:lnSpc>
              </a:pPr>
              <a:t>‹#›</a:t>
            </a:fld>
            <a:endParaRPr lang="en-US" strike="noStrike">
              <a:solidFill>
                <a:srgbClr val="FF0000"/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1C1E-122F-439E-9864-5215DD3C11C6}" type="slidenum">
              <a:rPr lang="ru-RU" altLang="ru-RU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673" y="5755561"/>
            <a:ext cx="3520024" cy="1102440"/>
          </a:xfrm>
          <a:prstGeom prst="rect">
            <a:avLst/>
          </a:prstGeom>
          <a:noFill/>
        </p:spPr>
      </p:pic>
      <p:pic>
        <p:nvPicPr>
          <p:cNvPr id="1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580" y="-171203"/>
            <a:ext cx="1433420" cy="1323109"/>
          </a:xfrm>
          <a:prstGeom prst="rect">
            <a:avLst/>
          </a:prstGeom>
          <a:noFill/>
        </p:spPr>
      </p:pic>
      <p:pic>
        <p:nvPicPr>
          <p:cNvPr id="18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4" cstate="print"/>
          <a:srcRect l="43203" r="38846"/>
          <a:stretch>
            <a:fillRect/>
          </a:stretch>
        </p:blipFill>
        <p:spPr bwMode="auto">
          <a:xfrm>
            <a:off x="273131" y="-235527"/>
            <a:ext cx="1597233" cy="27866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6255" y="2341418"/>
            <a:ext cx="11790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Семинар – практикум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«Реализация модели наставничества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использование ресурсов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образовательного центра «Точка Роста»»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898" y="165794"/>
            <a:ext cx="11447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Вигская средняя общеобразовательная школа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Чухломского района Костромской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4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902" y="1500174"/>
            <a:ext cx="10215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775431" y="2277417"/>
            <a:ext cx="9308880" cy="2286016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/>
            <a:r>
              <a:rPr lang="ru-RU" sz="4000" b="1" dirty="0" smtClean="0"/>
              <a:t>««Точка роста» как инструмент повышения интереса </a:t>
            </a:r>
            <a:endParaRPr lang="ru-RU" sz="4000" dirty="0" smtClean="0"/>
          </a:p>
          <a:p>
            <a:pPr algn="ctr"/>
            <a:r>
              <a:rPr lang="ru-RU" sz="4000" b="1" dirty="0" smtClean="0"/>
              <a:t>к «</a:t>
            </a:r>
            <a:r>
              <a:rPr lang="ru-RU" sz="4000" b="1" dirty="0" err="1" smtClean="0"/>
              <a:t>ЛЕГО-конструированию</a:t>
            </a:r>
            <a:r>
              <a:rPr lang="ru-RU" sz="4000" b="1" dirty="0" smtClean="0"/>
              <a:t>»»</a:t>
            </a:r>
          </a:p>
          <a:p>
            <a:pPr algn="ctr"/>
            <a:endParaRPr lang="ru-RU" sz="4000" b="1" dirty="0" smtClean="0"/>
          </a:p>
          <a:p>
            <a:pPr algn="ctr"/>
            <a:endParaRPr lang="ru-RU" sz="4000" dirty="0"/>
          </a:p>
        </p:txBody>
      </p:sp>
      <p:pic>
        <p:nvPicPr>
          <p:cNvPr id="79" name="Рисунок 3"/>
          <p:cNvPicPr/>
          <p:nvPr/>
        </p:nvPicPr>
        <p:blipFill>
          <a:blip r:embed="rId2" cstate="print"/>
          <a:srcRect t="528322" b="821350"/>
          <a:stretch>
            <a:fillRect/>
          </a:stretch>
        </p:blipFill>
        <p:spPr>
          <a:xfrm>
            <a:off x="7295400" y="5520960"/>
            <a:ext cx="1845720" cy="973440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894955" y="5085080"/>
            <a:ext cx="4088130" cy="138938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>
                <a:sym typeface="+mn-ea"/>
              </a:rPr>
              <a:t>Шаргунова</a:t>
            </a:r>
            <a:r>
              <a:rPr lang="ru-RU" dirty="0" smtClean="0">
                <a:sym typeface="+mn-ea"/>
              </a:rPr>
              <a:t> Дарья Васильевна -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учитель начальных классов</a:t>
            </a:r>
            <a:endParaRPr lang="ru-RU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15795" y="332740"/>
            <a:ext cx="7225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/>
              <a:t>Муниципальное казенное общеобразовательное учреждение Висгкая средняя общеобразовательная школа </a:t>
            </a:r>
          </a:p>
          <a:p>
            <a:pPr algn="ctr"/>
            <a:r>
              <a:rPr lang="ru-RU" altLang="en-US"/>
              <a:t>Чухломского муниципального района Костромской области</a:t>
            </a:r>
          </a:p>
        </p:txBody>
      </p:sp>
    </p:spTree>
  </p:cSld>
  <p:clrMapOvr>
    <a:masterClrMapping/>
  </p:clrMapOvr>
  <p:transition spd="slow" advTm="8099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104840" y="365040"/>
            <a:ext cx="8053200" cy="48780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endParaRPr/>
          </a:p>
        </p:txBody>
      </p:sp>
      <p:pic>
        <p:nvPicPr>
          <p:cNvPr id="6" name="Picture 2" descr="C:\Users\800453\Downloads\20201020_16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778" y="476672"/>
            <a:ext cx="4038600" cy="2838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3" descr="C:\Users\800453\Downloads\d0bd552ba05d9b93781604c06e43b8cd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8606">
            <a:off x="1343472" y="3134664"/>
            <a:ext cx="4581378" cy="3431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3" descr="C:\Users\800453\Downloads\detsad-145032-1531665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6749">
            <a:off x="5742602" y="280072"/>
            <a:ext cx="4101405" cy="2921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C:\Users\800453\Downloads\ff_052011_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0335">
            <a:off x="6131196" y="3258670"/>
            <a:ext cx="4301250" cy="322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2DE5B993-04D6-48DE-A644-C95DCDAECB7B}" type="slidenum">
              <a:rPr lang="en-US" strike="noStrike">
                <a:solidFill>
                  <a:srgbClr val="FF0000"/>
                </a:solidFill>
                <a:latin typeface="Calibri" panose="020F0502020204030204"/>
                <a:ea typeface="Calibri" panose="020F0502020204030204"/>
              </a:rPr>
              <a:pPr algn="r">
                <a:lnSpc>
                  <a:spcPct val="100000"/>
                </a:lnSpc>
              </a:pPr>
              <a:t>4</a:t>
            </a:fld>
            <a:endParaRPr lang="en-US" strike="noStrike">
              <a:solidFill>
                <a:srgbClr val="FF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104840" y="365040"/>
            <a:ext cx="9171000" cy="124128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1143000" y="1825560"/>
            <a:ext cx="9113760" cy="28220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endParaRPr/>
          </a:p>
        </p:txBody>
      </p:sp>
      <p:pic>
        <p:nvPicPr>
          <p:cNvPr id="17409" name="Picture 1" descr="C:\Users\800453\Downloads\в помощь педаго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0" y="1000108"/>
            <a:ext cx="4642258" cy="5190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800453\Desktop\1 клаас\Легоконструирование\WhatsApp Image 2024-11-06 at 09.59.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23920"/>
            <a:ext cx="3857652" cy="5143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68F5FB83-2649-4FDF-921D-3981C6FDBFCF}" type="slidenum">
              <a:rPr lang="en-US" strike="noStrike">
                <a:solidFill>
                  <a:srgbClr val="FF0000"/>
                </a:solidFill>
                <a:latin typeface="Calibri" panose="020F0502020204030204"/>
                <a:ea typeface="Calibri" panose="020F0502020204030204"/>
              </a:rPr>
              <a:pPr algn="r">
                <a:lnSpc>
                  <a:spcPct val="100000"/>
                </a:lnSpc>
              </a:pPr>
              <a:t>5</a:t>
            </a:fld>
            <a:endParaRPr lang="en-US" strike="noStrike">
              <a:solidFill>
                <a:srgbClr val="FF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104840" y="365040"/>
            <a:ext cx="9171000" cy="11300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endParaRPr lang="ru-RU" sz="2800" b="1" strike="noStrike" dirty="0" smtClean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ru-RU" sz="2800" b="1" dirty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1180404" y="1825560"/>
            <a:ext cx="9113760" cy="28220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52464" y="476672"/>
            <a:ext cx="9175984" cy="1656184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начального  научно-технического мышления,   творчества   обучающихся   посредством   образовательных конструкторов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/>
          </p:nvPr>
        </p:nvSpPr>
        <p:spPr>
          <a:xfrm>
            <a:off x="952464" y="2244488"/>
            <a:ext cx="10515240" cy="4280856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образное мышление ребёнка, непроизвольную память;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анализировать объекты;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 рук;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творческие способности и логическое мышление обучающихся;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закладывать основы бережного отношения к оборудованию;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закладывать основы коммуникативных отношений внутри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коллектива в целом;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 умение самостоятельно решать поставленную задачу и искать собственное решение;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готовить к участию в конкурсах и соревнованиях по ЛЕГО-конструированию.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00453\Desktop\1 клаас\Легоконструирование\WhatsApp Image 2024-11-06 at 09.59.5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26" y="214290"/>
            <a:ext cx="514350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800453\Desktop\1 клаас\Легоконструирование\WhatsApp Image 2024-11-06 at 09.59.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1" y="2143116"/>
            <a:ext cx="552453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00453\Desktop\1 клаас\Легоконструирование\WhatsApp Image 2024-11-06 at 10.06.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500042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800453\Desktop\1 клаас\Легоконструирование\WhatsApp Image 2024-11-06 at 10.06.55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298" y="3429000"/>
            <a:ext cx="3024209" cy="2268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C:\Users\800453\Desktop\1 клаас\Легоконструирование\WhatsApp Image 2024-11-06 at 10.00.00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74" y="3429000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800453\Desktop\1 клаас\Легоконструирование\WhatsApp Image 2024-11-06 at 10.00.00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4298" y="500042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C:\Users\800453\Desktop\1 клаас\Легоконструирование\WhatsApp Image 2024-11-06 at 10.06.55 (2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36" y="1071546"/>
            <a:ext cx="3696899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809588" y="928670"/>
            <a:ext cx="10515240" cy="2786082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результативности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обучающихся;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поделок;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работ;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демонстрация моделей.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800453\Desktop\1 клаас\Легоконструирование\WhatsApp Image 2024-11-06 at 10.06.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8" y="3286124"/>
            <a:ext cx="2428892" cy="3238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6" descr="C:\Users\800453\Desktop\1 клаас\Легоконструирование\WhatsApp Image 2024-11-06 at 10.06.55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670" y="3143247"/>
            <a:ext cx="2571769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800453\Downloads\WhatsApp Image 2024-11-06 at 13.21.3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68" y="785794"/>
            <a:ext cx="3357554" cy="2518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800453\Downloads\WhatsApp Image 2024-11-06 at 13.21.31 (2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8" y="1928802"/>
            <a:ext cx="1785932" cy="2381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800453\Downloads\WhatsApp Image 2024-11-06 at 15.14.1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7768" y="3643314"/>
            <a:ext cx="335758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800453\Downloads\WhatsApp Image 2024-11-06 at 15.14.15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1752" y="4643446"/>
            <a:ext cx="219076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65156" y="836712"/>
            <a:ext cx="10358510" cy="91728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 «Мир юрского периода»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800453\Pictures\Заставка.jpg"/>
          <p:cNvPicPr>
            <a:picLocks noChangeAspect="1" noChangeArrowheads="1"/>
          </p:cNvPicPr>
          <p:nvPr/>
        </p:nvPicPr>
        <p:blipFill>
          <a:blip r:embed="rId3" cstate="print"/>
          <a:srcRect t="781" b="4297"/>
          <a:stretch>
            <a:fillRect/>
          </a:stretch>
        </p:blipFill>
        <p:spPr bwMode="auto">
          <a:xfrm>
            <a:off x="983432" y="2204864"/>
            <a:ext cx="466607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800453\Downloads\4998af4d7de0cc434515c9900123f8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2871">
            <a:off x="6714869" y="2245823"/>
            <a:ext cx="4842436" cy="3814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T4CTUPCNHN5M-305841184-3923</_dlc_DocId>
    <_dlc_DocIdUrl xmlns="c71519f2-859d-46c1-a1b6-2941efed936d">
      <Url>https://www.eduportal44.ru/chuhloma/vig/internet-pred/_layouts/15/DocIdRedir.aspx?ID=T4CTUPCNHN5M-305841184-3923</Url>
      <Description>T4CTUPCNHN5M-305841184-3923</Description>
    </_dlc_DocIdUrl>
  </documentManagement>
</p:properties>
</file>

<file path=customXml/itemProps1.xml><?xml version="1.0" encoding="utf-8"?>
<ds:datastoreItem xmlns:ds="http://schemas.openxmlformats.org/officeDocument/2006/customXml" ds:itemID="{E616747B-88F2-4C35-863A-730F5D5B1DED}"/>
</file>

<file path=customXml/itemProps2.xml><?xml version="1.0" encoding="utf-8"?>
<ds:datastoreItem xmlns:ds="http://schemas.openxmlformats.org/officeDocument/2006/customXml" ds:itemID="{D37DB9E9-07CA-4A02-9722-BF65B73D1AFE}"/>
</file>

<file path=customXml/itemProps3.xml><?xml version="1.0" encoding="utf-8"?>
<ds:datastoreItem xmlns:ds="http://schemas.openxmlformats.org/officeDocument/2006/customXml" ds:itemID="{1B92A120-2A1B-4FBC-86FD-F6455900CD7A}"/>
</file>

<file path=customXml/itemProps4.xml><?xml version="1.0" encoding="utf-8"?>
<ds:datastoreItem xmlns:ds="http://schemas.openxmlformats.org/officeDocument/2006/customXml" ds:itemID="{D69CAC6C-AB9D-4BDD-AB69-C4AF016695FA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100</Words>
  <Application>Microsoft Office PowerPoint</Application>
  <PresentationFormat>Произвольный</PresentationFormat>
  <Paragraphs>28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Слайд 1</vt:lpstr>
      <vt:lpstr> Шаргунова Дарья Васильевна -   учитель начальных классов</vt:lpstr>
      <vt:lpstr>Слайд 3</vt:lpstr>
      <vt:lpstr>Слайд 4</vt:lpstr>
      <vt:lpstr>Цель программы:  развитие начального  научно-технического мышления,   творчества   обучающихся   посредством   образовательных конструкторов LEGO.</vt:lpstr>
      <vt:lpstr>Слайд 6</vt:lpstr>
      <vt:lpstr>Слайд 7</vt:lpstr>
      <vt:lpstr> </vt:lpstr>
      <vt:lpstr>Мастер- класс «Мир юрского периода»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Алина Сергеевна</cp:lastModifiedBy>
  <cp:revision>51</cp:revision>
  <dcterms:created xsi:type="dcterms:W3CDTF">2024-10-31T08:40:24Z</dcterms:created>
  <dcterms:modified xsi:type="dcterms:W3CDTF">2024-11-07T05:48:12Z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04D0E80DB0054144B3887E88817C195A_12</vt:lpwstr>
  </property>
  <property fmtid="{D5CDD505-2E9C-101B-9397-08002B2CF9AE}" pid="3" name="KSOProductBuildVer">
    <vt:lpwstr>1049-12.2.0.18607</vt:lpwstr>
  </property>
  <property fmtid="{D5CDD505-2E9C-101B-9397-08002B2CF9AE}" pid="4" name="ContentTypeId">
    <vt:lpwstr>0x01010096F229C5C96C7C4194ABAD948440A683</vt:lpwstr>
  </property>
  <property fmtid="{D5CDD505-2E9C-101B-9397-08002B2CF9AE}" pid="5" name="_dlc_DocIdItemGuid">
    <vt:lpwstr>a88eac7c-6703-4200-9afd-c67fab6839f9</vt:lpwstr>
  </property>
</Properties>
</file>