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999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0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5966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8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2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68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28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FFF4443-C389-46DE-A692-ECCFA240AEE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EC3F61A-D22B-4BD1-A5B8-C290CE24F2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75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0" y="476251"/>
            <a:ext cx="8229600" cy="11435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малой Родины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992313" y="2636839"/>
            <a:ext cx="8229600" cy="194468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Афганская война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1979 г. – 15 февраля 1989 г.</a:t>
            </a:r>
          </a:p>
        </p:txBody>
      </p:sp>
    </p:spTree>
    <p:extLst>
      <p:ext uri="{BB962C8B-B14F-4D97-AF65-F5344CB8AC3E}">
        <p14:creationId xmlns:p14="http://schemas.microsoft.com/office/powerpoint/2010/main" val="9770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5505995"/>
            <a:ext cx="9601200" cy="11821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сентября 1981 года во время боя Николай Сергеев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эвакуировал раненых и был смертельно ранен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694" y="183051"/>
            <a:ext cx="4323806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фотографии смотрит парнишка,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усталый, серьезный такой.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смерть не верится - молод он слишком,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уж выпили "за упокой"...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 двух дат небольшой промежуток-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 накопить он годков.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нет. И становится жутко-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Пустота...Брешь сквозь сотни веков...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живыми останутся снимки-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копий с улыбок и глаз.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земле - опаленные "цинки"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суровость правдивых фраз.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2" y="173659"/>
            <a:ext cx="3696788" cy="52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031" y="5380264"/>
            <a:ext cx="9601200" cy="97427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1981 года гроб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воина-интернационалиста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Николая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доставлен на родину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жители посёлка провожали в последний путь восемнадцатилетнего земляка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95943"/>
            <a:ext cx="6253018" cy="501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5372100"/>
            <a:ext cx="9601200" cy="10287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Сергеева Николая Николаевича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в книгу Памяти о советских воинах, погибших в Афганистане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2701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2" y="1380331"/>
            <a:ext cx="2541588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2" y="683033"/>
            <a:ext cx="31734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53721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на фасаде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Вигской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учился Николай Николаевич Сергеев,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памятная доска.</a:t>
            </a:r>
            <a:r>
              <a:rPr lang="ru-RU" altLang="ru-RU" sz="2000" dirty="0">
                <a:solidFill>
                  <a:srgbClr val="A50021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dirty="0">
                <a:solidFill>
                  <a:srgbClr val="A50021"/>
                </a:solidFill>
                <a:latin typeface="Arial" charset="0"/>
                <a:cs typeface="Arial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Фото знаменитых людей посёлка Вига\100_03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4276" b="10918"/>
          <a:stretch>
            <a:fillRect/>
          </a:stretch>
        </p:blipFill>
        <p:spPr bwMode="auto">
          <a:xfrm>
            <a:off x="4349931" y="223156"/>
            <a:ext cx="3580829" cy="47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2" y="5372100"/>
            <a:ext cx="9601200" cy="1485900"/>
          </a:xfrm>
        </p:spPr>
        <p:txBody>
          <a:bodyPr>
            <a:normAutofit/>
          </a:bodyPr>
          <a:lstStyle/>
          <a:p>
            <a:pPr marL="44450" algn="ctr"/>
            <a: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Сергеева Николая Николаевича.</a:t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не умер, он живёт в наших сердцах. </a:t>
            </a:r>
            <a: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48" y="129540"/>
            <a:ext cx="3570704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5675811"/>
            <a:ext cx="9601200" cy="920931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могилой Николая Николаевича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ухаживают учащиеся 8 класса (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«Милосердие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:\Фото знаменитых людей посёлка Вига\100_02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203472"/>
            <a:ext cx="3341962" cy="25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:\Фото знаменитых людей посёлка Вига\100_0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23" y="201705"/>
            <a:ext cx="3344091" cy="25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Фото знаменитых людей посёлка Вига\100_0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67" y="2938844"/>
            <a:ext cx="3338465" cy="250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2400300"/>
            <a:ext cx="5460273" cy="194636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Высока, высока над землёй синева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мирное небо над Родиной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простые и строгие слышим слова: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"Боевым награждается орденом!"</a:t>
            </a:r>
            <a:r>
              <a:rPr lang="ru-RU" dirty="0"/>
              <a:t/>
            </a:r>
            <a:br>
              <a:rPr lang="ru-RU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IMG_34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20634" r="7542"/>
          <a:stretch>
            <a:fillRect/>
          </a:stretch>
        </p:blipFill>
        <p:spPr>
          <a:xfrm>
            <a:off x="7093648" y="1125582"/>
            <a:ext cx="4466980" cy="4295503"/>
          </a:xfrm>
        </p:spPr>
      </p:pic>
    </p:spTree>
    <p:extLst>
      <p:ext uri="{BB962C8B-B14F-4D97-AF65-F5344CB8AC3E}">
        <p14:creationId xmlns:p14="http://schemas.microsoft.com/office/powerpoint/2010/main" val="10850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301" r="16138" b="4851"/>
          <a:stretch>
            <a:fillRect/>
          </a:stretch>
        </p:blipFill>
        <p:spPr bwMode="auto">
          <a:xfrm>
            <a:off x="2139718" y="189918"/>
            <a:ext cx="8438659" cy="64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6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rcRect l="2140" t="2933" r="2638" b="3207"/>
          <a:stretch>
            <a:fillRect/>
          </a:stretch>
        </p:blipFill>
        <p:spPr>
          <a:xfrm>
            <a:off x="2733436" y="620689"/>
            <a:ext cx="7494781" cy="538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ои рисунки\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4" y="262721"/>
            <a:ext cx="2989019" cy="202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:\Мои рисунки\Афг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1" y="2465229"/>
            <a:ext cx="2268991" cy="21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D:\Мои рисунки\аф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08" y="4825366"/>
            <a:ext cx="3721587" cy="199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:\Мои рисунки\аф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23" y="4819525"/>
            <a:ext cx="3248659" cy="199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Мои рисунки\Рисунок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23" y="2518474"/>
            <a:ext cx="1973723" cy="21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Мои рисунки\аф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62" y="316211"/>
            <a:ext cx="2939120" cy="202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2400300"/>
            <a:ext cx="5172891" cy="14859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Войн-интернационалист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 Николай Николаевич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09" y="300446"/>
            <a:ext cx="4391562" cy="62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0" y="5081451"/>
            <a:ext cx="8608422" cy="1737360"/>
          </a:xfrm>
        </p:spPr>
        <p:txBody>
          <a:bodyPr>
            <a:normAutofit fontScale="90000"/>
          </a:bodyPr>
          <a:lstStyle/>
          <a:p>
            <a:pPr marL="44450" algn="ctr">
              <a:lnSpc>
                <a:spcPct val="150000"/>
              </a:lnSpc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Сергеев </a:t>
            </a:r>
            <a:b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8 декабря 1962 года </a:t>
            </a:r>
            <a:r>
              <a:rPr lang="en-US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п.Вига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Чухломского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Костромской области</a:t>
            </a:r>
            <a: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17" y="91440"/>
            <a:ext cx="3710165" cy="49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51244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(справа) в пионерском лагере имени Павлика Морозова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был заводилой среди ребят, общительным, компанейским парнем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14" y="174648"/>
            <a:ext cx="6632908" cy="44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16137"/>
            <a:ext cx="9601200" cy="1358537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курсов шофёров  в СПТУ им. Чижова 30 марта 1981 года получает повестку в Чухломском военкомате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1981 года Николай Сергеев призван в ряды Вооружённых Сил СССР.</a:t>
            </a:r>
            <a:r>
              <a:rPr lang="ru-RU" alt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:\Фото знаменитых людей посёлка Вига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33" y="256840"/>
            <a:ext cx="5760133" cy="42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3" y="5477147"/>
            <a:ext cx="9601200" cy="123716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служил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Нарофоминске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в Самарканде,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последние три месяца в Кандагаре (Афганистан)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:\Фото знаменитых людей посёлка Виг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22" y="302121"/>
            <a:ext cx="3845956" cy="48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5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5867400"/>
            <a:ext cx="4820194" cy="6596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Николая из Афганистана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263434"/>
            <a:ext cx="4255394" cy="476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263434"/>
            <a:ext cx="4180114" cy="476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T4CTUPCNHN5M-305841184-3769</_dlc_DocId>
    <_dlc_DocIdUrl xmlns="c71519f2-859d-46c1-a1b6-2941efed936d">
      <Url>http://edu-sps.koiro.local/chuhloma/vig/internet-pred/_layouts/15/DocIdRedir.aspx?ID=T4CTUPCNHN5M-305841184-3769</Url>
      <Description>T4CTUPCNHN5M-305841184-3769</Description>
    </_dlc_DocIdUrl>
  </documentManagement>
</p:properties>
</file>

<file path=customXml/itemProps1.xml><?xml version="1.0" encoding="utf-8"?>
<ds:datastoreItem xmlns:ds="http://schemas.openxmlformats.org/officeDocument/2006/customXml" ds:itemID="{BBB9B2E0-40FC-422B-B9DF-B3A9463EEDD2}"/>
</file>

<file path=customXml/itemProps2.xml><?xml version="1.0" encoding="utf-8"?>
<ds:datastoreItem xmlns:ds="http://schemas.openxmlformats.org/officeDocument/2006/customXml" ds:itemID="{1F81BEDE-9C39-48DA-97DD-5AF7A73F5FDA}"/>
</file>

<file path=customXml/itemProps3.xml><?xml version="1.0" encoding="utf-8"?>
<ds:datastoreItem xmlns:ds="http://schemas.openxmlformats.org/officeDocument/2006/customXml" ds:itemID="{7E79570D-79F3-4AC9-8722-224A8FBD0588}"/>
</file>

<file path=customXml/itemProps4.xml><?xml version="1.0" encoding="utf-8"?>
<ds:datastoreItem xmlns:ds="http://schemas.openxmlformats.org/officeDocument/2006/customXml" ds:itemID="{E457BF8E-D2F0-4D6B-95A5-5B653E6A9107}"/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69</TotalTime>
  <Words>169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Times New Roman</vt:lpstr>
      <vt:lpstr>Crop</vt:lpstr>
      <vt:lpstr>Герои малой Родины</vt:lpstr>
      <vt:lpstr>Презентация PowerPoint</vt:lpstr>
      <vt:lpstr>Презентация PowerPoint</vt:lpstr>
      <vt:lpstr>Войн-интернационалист  Сергеев Николай Николаевич</vt:lpstr>
      <vt:lpstr>Николай Николаевич Сергеев  родился 8 декабря 1962 года  в п.Вига Чухломского района Костромской области </vt:lpstr>
      <vt:lpstr>Коля (справа) в пионерском лагере имени Павлика Морозова Коля был заводилой среди ребят, общительным, компанейским парнем</vt:lpstr>
      <vt:lpstr>После окончания курсов шофёров  в СПТУ им. Чижова 30 марта 1981 года получает повестку в Чухломском военкомате.  1 апреля 1981 года Николай Сергеев призван в ряды Вооружённых Сил СССР. </vt:lpstr>
      <vt:lpstr>Николай служил в Нарофоминске, затем в Самарканде,  а последние три месяца в Кандагаре (Афганистан)</vt:lpstr>
      <vt:lpstr>Письма Николая из Афганистана</vt:lpstr>
      <vt:lpstr>20 сентября 1981 года во время боя Николай Сергеев  эвакуировал раненых и был смертельно ранен</vt:lpstr>
      <vt:lpstr>30 октября 1981 года гроб с телом воина-интернационалиста  Сергеева Николая Николаевича был доставлен на родину Все жители посёлка провожали в последний путь восемнадцатилетнего земляка</vt:lpstr>
      <vt:lpstr>Имя Сергеева Николая Николаевича  внесено в книгу Памяти о советских воинах, погибших в Афганистане</vt:lpstr>
      <vt:lpstr>В 2007 году на фасаде Вигской средней школы,  где учился Николай Николаевич Сергеев,  была установлена памятная доска. </vt:lpstr>
      <vt:lpstr> Могила Сергеева Николая Николаевича. Николай не умер, он живёт в наших сердцах.  </vt:lpstr>
      <vt:lpstr>За могилой Николая Николаевича Сергеева  ухаживают учащиеся 8 класса (отряд «Милосердие») </vt:lpstr>
      <vt:lpstr>Высока, высока над землёй синева - Это мирное небо над Родиной Но простые и строгие слышим слова: "Боевым награждается орденом!"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2022-12-07T12:26:50Z</dcterms:created>
  <dcterms:modified xsi:type="dcterms:W3CDTF">2022-12-08T10:30:56Z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c4a29045-41a5-41e7-8d9c-6ec691ad1f28</vt:lpwstr>
  </property>
</Properties>
</file>