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634F-06DC-475B-8D30-B04FC601726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86E3-DC5E-4FE5-A692-12A0CBCA4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680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634F-06DC-475B-8D30-B04FC601726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86E3-DC5E-4FE5-A692-12A0CBCA4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379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634F-06DC-475B-8D30-B04FC601726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86E3-DC5E-4FE5-A692-12A0CBCA4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04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634F-06DC-475B-8D30-B04FC601726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86E3-DC5E-4FE5-A692-12A0CBCA4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28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634F-06DC-475B-8D30-B04FC601726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86E3-DC5E-4FE5-A692-12A0CBCA4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3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634F-06DC-475B-8D30-B04FC601726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86E3-DC5E-4FE5-A692-12A0CBCA4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77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634F-06DC-475B-8D30-B04FC601726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86E3-DC5E-4FE5-A692-12A0CBCA4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85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634F-06DC-475B-8D30-B04FC601726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86E3-DC5E-4FE5-A692-12A0CBCA4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83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634F-06DC-475B-8D30-B04FC601726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86E3-DC5E-4FE5-A692-12A0CBCA4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19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634F-06DC-475B-8D30-B04FC601726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86E3-DC5E-4FE5-A692-12A0CBCA4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52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634F-06DC-475B-8D30-B04FC601726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86E3-DC5E-4FE5-A692-12A0CBCA4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42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8634F-06DC-475B-8D30-B04FC601726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486E3-DC5E-4FE5-A692-12A0CBCA4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695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Загадки для детей. Загадки про профессии. Профессии для детей - YouTube |  Лэпбуки, Дети, Уроки чт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" y="0"/>
            <a:ext cx="9132528" cy="684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46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Презентация &quot;Загадки про професси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6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010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Презентация &quot;Загадки про професси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959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езентация &quot;Загадки про професси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4" y="345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064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загадки | Материал (младшая группа): | Образовательная социальная се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6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502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резентация &quot;Загадки про професси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883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резентация &quot;Загадки про професси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" y="-1940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780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резентация &quot;Загадки про професси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4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119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резентация &quot;Загадки про професси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352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резентация &quot;Загадки про професси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29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резентация &quot;Загадки про професси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12" y="2287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4793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6F229C5C96C7C4194ABAD948440A683" ma:contentTypeVersion="1" ma:contentTypeDescription="Создание документа." ma:contentTypeScope="" ma:versionID="dae4833a8ee44c4366b574fb9bae8f30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T4CTUPCNHN5M-305841184-2781</_dlc_DocId>
    <_dlc_DocIdUrl xmlns="c71519f2-859d-46c1-a1b6-2941efed936d">
      <Url>http://edu-sps.koiro.local/chuhloma/vig/internet-pred/_layouts/15/DocIdRedir.aspx?ID=T4CTUPCNHN5M-305841184-2781</Url>
      <Description>T4CTUPCNHN5M-305841184-2781</Description>
    </_dlc_DocIdUrl>
  </documentManagement>
</p:properties>
</file>

<file path=customXml/itemProps1.xml><?xml version="1.0" encoding="utf-8"?>
<ds:datastoreItem xmlns:ds="http://schemas.openxmlformats.org/officeDocument/2006/customXml" ds:itemID="{3DCE4356-70F0-47F3-A900-F486D7A86EAD}"/>
</file>

<file path=customXml/itemProps2.xml><?xml version="1.0" encoding="utf-8"?>
<ds:datastoreItem xmlns:ds="http://schemas.openxmlformats.org/officeDocument/2006/customXml" ds:itemID="{F10B2C97-1ED2-4E8A-A409-35D2A2E8AD63}"/>
</file>

<file path=customXml/itemProps3.xml><?xml version="1.0" encoding="utf-8"?>
<ds:datastoreItem xmlns:ds="http://schemas.openxmlformats.org/officeDocument/2006/customXml" ds:itemID="{5BE28C9D-1BDB-418B-9BF9-0AC72F0EF873}"/>
</file>

<file path=customXml/itemProps4.xml><?xml version="1.0" encoding="utf-8"?>
<ds:datastoreItem xmlns:ds="http://schemas.openxmlformats.org/officeDocument/2006/customXml" ds:itemID="{38F9FC77-2D85-4250-9008-6B56E7ED3353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Компьютер</cp:lastModifiedBy>
  <cp:revision>2</cp:revision>
  <dcterms:created xsi:type="dcterms:W3CDTF">2020-12-29T18:32:25Z</dcterms:created>
  <dcterms:modified xsi:type="dcterms:W3CDTF">2020-12-29T18:42:51Z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0x01010096F229C5C96C7C4194ABAD948440A683</vt:lpwstr>
  </property>
  <property fmtid="{D5CDD505-2E9C-101B-9397-08002B2CF9AE}" pid="3" name="_dlc_DocIdItemGuid">
    <vt:lpwstr>cce28a65-acbe-4b17-9dac-329bb278f3dc</vt:lpwstr>
  </property>
</Properties>
</file>