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5" r:id="rId2"/>
    <p:sldId id="347" r:id="rId3"/>
    <p:sldId id="329" r:id="rId4"/>
    <p:sldId id="327" r:id="rId5"/>
    <p:sldId id="331" r:id="rId6"/>
    <p:sldId id="332" r:id="rId7"/>
    <p:sldId id="333" r:id="rId8"/>
    <p:sldId id="334" r:id="rId9"/>
    <p:sldId id="336" r:id="rId10"/>
    <p:sldId id="337" r:id="rId11"/>
    <p:sldId id="316" r:id="rId12"/>
    <p:sldId id="338" r:id="rId13"/>
    <p:sldId id="325" r:id="rId14"/>
    <p:sldId id="340" r:id="rId15"/>
    <p:sldId id="341" r:id="rId16"/>
    <p:sldId id="343" r:id="rId17"/>
    <p:sldId id="342" r:id="rId18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D6ED4-460D-4E7E-84D9-EDD5D6E9D4B8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3B-30F5-4EAE-B8C5-872D77A6B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D6ED4-460D-4E7E-84D9-EDD5D6E9D4B8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3B-30F5-4EAE-B8C5-872D77A6B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D6ED4-460D-4E7E-84D9-EDD5D6E9D4B8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3B-30F5-4EAE-B8C5-872D77A6B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D6ED4-460D-4E7E-84D9-EDD5D6E9D4B8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3B-30F5-4EAE-B8C5-872D77A6B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D6ED4-460D-4E7E-84D9-EDD5D6E9D4B8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3B-30F5-4EAE-B8C5-872D77A6B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D6ED4-460D-4E7E-84D9-EDD5D6E9D4B8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3B-30F5-4EAE-B8C5-872D77A6B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D6ED4-460D-4E7E-84D9-EDD5D6E9D4B8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3B-30F5-4EAE-B8C5-872D77A6B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D6ED4-460D-4E7E-84D9-EDD5D6E9D4B8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3B-30F5-4EAE-B8C5-872D77A6B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D6ED4-460D-4E7E-84D9-EDD5D6E9D4B8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3B-30F5-4EAE-B8C5-872D77A6B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D6ED4-460D-4E7E-84D9-EDD5D6E9D4B8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3B-30F5-4EAE-B8C5-872D77A6B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D6ED4-460D-4E7E-84D9-EDD5D6E9D4B8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12C3B-30F5-4EAE-B8C5-872D77A6B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>
                <a:alpha val="44000"/>
              </a:srgb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D6ED4-460D-4E7E-84D9-EDD5D6E9D4B8}" type="datetimeFigureOut">
              <a:rPr lang="ru-RU" smtClean="0"/>
              <a:pPr/>
              <a:t>18.03.2017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12C3B-30F5-4EAE-B8C5-872D77A6B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4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37e9011bfa0ca61d544390a6ace62ee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Занятие в 1 классе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/>
              <a:t>Соловей - «великий маэст­ро»</a:t>
            </a:r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82191" y="2967335"/>
            <a:ext cx="9308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Соловей - «великий маэст­ро»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7091625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im0-tub-ru.yandex.net/i?id=9ad10826c9e2021391b62e68ceff88e3-l&amp;n=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7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2762762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270416 - копи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im1-tub-ru.yandex.net/i?id=d74608a7346bd6e9bc61847aac4517bf-l&amp;n=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68952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1525870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41782169пара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atic.panoramio.com/photos/large/5414454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24935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834177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im2-tub-ru.yandex.net/i?id=c43034d71221bac8237588b814e8583b-l&amp;n=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84976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780438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www.medved-centr.ru/images/133505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7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988390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https://eco-mir.org/sites/default/files/%D0%9C%D0%BE%D0%B8%20%D1%84%D0%BE%D1%82%D0%BE%20-%201853/%D0%A4%D0%BE%D1%82%D0%BE%20%D0%B2%20%D0%BD%D0%BE%D0%B2%D0%BE%D1%81%D1%82%D1%8F%D1%85/62-1663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7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158981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220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357290" y="0"/>
            <a:ext cx="6215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27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ightingale-web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7224" y="0"/>
            <a:ext cx="7643866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ightingale3-web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9_nightingale_son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allyslide.com/thumbs/25bbdd3479534d1edcd65a8ef5ba56b1/img1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964487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313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im2-tub-ru.yandex.net/i?id=d62747a6f88d5775ecfcdb249d4be39a-l&amp;n=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96943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3741916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im2-tub-ru.yandex.net/i?id=83d1583c4ae5a44923827aa8732f64bf-l&amp;n=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640959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7832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ightingale2-web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8847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F229C5C96C7C4194ABAD948440A683" ma:contentTypeVersion="1" ma:contentTypeDescription="Создание документа." ma:contentTypeScope="" ma:versionID="dae4833a8ee44c4366b574fb9bae8f30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T4CTUPCNHN5M-305841184-1536</_dlc_DocId>
    <_dlc_DocIdUrl xmlns="c71519f2-859d-46c1-a1b6-2941efed936d">
      <Url>http://edu-sps.koiro.local/chuhloma/vig/internet-pred/_layouts/15/DocIdRedir.aspx?ID=T4CTUPCNHN5M-305841184-1536</Url>
      <Description>T4CTUPCNHN5M-305841184-1536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50E660F-2EE6-4054-AEB4-2DF4868C36FD}"/>
</file>

<file path=customXml/itemProps2.xml><?xml version="1.0" encoding="utf-8"?>
<ds:datastoreItem xmlns:ds="http://schemas.openxmlformats.org/officeDocument/2006/customXml" ds:itemID="{E2F68D69-C334-498F-90B5-C4E68478C364}"/>
</file>

<file path=customXml/itemProps3.xml><?xml version="1.0" encoding="utf-8"?>
<ds:datastoreItem xmlns:ds="http://schemas.openxmlformats.org/officeDocument/2006/customXml" ds:itemID="{81162A2E-73BB-4A98-ABAA-9365BA0C03F3}"/>
</file>

<file path=customXml/itemProps4.xml><?xml version="1.0" encoding="utf-8"?>
<ds:datastoreItem xmlns:ds="http://schemas.openxmlformats.org/officeDocument/2006/customXml" ds:itemID="{F333A721-9E1D-4CE0-9F38-B3316EA14FCB}"/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16</Words>
  <Application>Microsoft Office PowerPoint</Application>
  <PresentationFormat>Экран (4:3)</PresentationFormat>
  <Paragraphs>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Занятие в 1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соловей</dc:title>
  <dc:creator>Admin</dc:creator>
  <cp:lastModifiedBy>1</cp:lastModifiedBy>
  <cp:revision>31</cp:revision>
  <dcterms:created xsi:type="dcterms:W3CDTF">2010-05-23T06:49:46Z</dcterms:created>
  <dcterms:modified xsi:type="dcterms:W3CDTF">2017-03-18T18:09:07Z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0x01010096F229C5C96C7C4194ABAD948440A683</vt:lpwstr>
  </property>
  <property fmtid="{D5CDD505-2E9C-101B-9397-08002B2CF9AE}" pid="3" name="_dlc_DocIdItemGuid">
    <vt:lpwstr>bce6e66c-6df0-4764-a68b-651a609ba7f9</vt:lpwstr>
  </property>
</Properties>
</file>