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58" r:id="rId4"/>
    <p:sldId id="270" r:id="rId5"/>
    <p:sldId id="260" r:id="rId6"/>
    <p:sldId id="259" r:id="rId7"/>
    <p:sldId id="261" r:id="rId8"/>
    <p:sldId id="262" r:id="rId9"/>
    <p:sldId id="263" r:id="rId10"/>
    <p:sldId id="272" r:id="rId11"/>
    <p:sldId id="264" r:id="rId12"/>
    <p:sldId id="265" r:id="rId13"/>
    <p:sldId id="271" r:id="rId14"/>
    <p:sldId id="266" r:id="rId15"/>
    <p:sldId id="275" r:id="rId16"/>
    <p:sldId id="273" r:id="rId17"/>
    <p:sldId id="276" r:id="rId18"/>
    <p:sldId id="268" r:id="rId19"/>
    <p:sldId id="277" r:id="rId20"/>
    <p:sldId id="269" r:id="rId21"/>
    <p:sldId id="278" r:id="rId22"/>
    <p:sldId id="281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Любимая птица - снегирь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 класс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Размеры обыкновенного снегиря небольшие. Длина тела от кончика клюва до кончика хвоста редко дотягивает до 16 см. Весит пичуга 32-35 грамм. Размах крыльев составляет 25-30 см. Телосложение плотное, клюв короткий и массивный. У основание имеет вздутие. На ногах по 3 пальца, когти острые.</a:t>
            </a:r>
            <a:endParaRPr lang="ru-RU" sz="2800" dirty="0"/>
          </a:p>
        </p:txBody>
      </p:sp>
      <p:pic>
        <p:nvPicPr>
          <p:cNvPr id="28674" name="Picture 2" descr="C:\Users\Позитроника\Desktop\eurasian-bullfinch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40978"/>
            <a:ext cx="4176464" cy="35170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0"/>
            <a:ext cx="5565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ВЫГЛЯДИТ СНЕГИРЬ?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 descr="C:\Users\Позитроника\Desktop\164542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4124325" cy="32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8964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Оперенье имеет разный окрас в разных частях тела. Верхняя часть головы чёрного цвета. Такой же цвет имеют крылья и хвост. У основания клюва наблюдается чёрное кольцо, сам же клюв также чёрный. Перья надхвостья и подхвостья белого цвета. Спина у птицы серовато-голубая. Брюшко у самцов красновато-розовое. У самок оно серовато-бурого цвета.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188640"/>
            <a:ext cx="72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ЖИВУТ СНЕГИРИ?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6712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Снегири - северяне, они жители таежных лесов. В среднюю полосу к нам прилетают погреться, когда на их родине начинаются трескучие морозы. В марте - апреле они снова возвращаются в родные места.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Users\Позитроника\Desktop\Tn8CRIhVr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3200400" cy="3838575"/>
          </a:xfrm>
          <a:prstGeom prst="rect">
            <a:avLst/>
          </a:prstGeom>
          <a:noFill/>
        </p:spPr>
      </p:pic>
      <p:pic>
        <p:nvPicPr>
          <p:cNvPr id="22531" name="Picture 3" descr="C:\Users\Позитроника\Desktop\Eurasian-Bullfinch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08920"/>
            <a:ext cx="449214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9644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Из всех деревьев обыкновенный снегирь больше всего любит ель. На ветках этого дерева обычно и строится гнездо, редко на соснах или берёзах. Брачный период начинается в первых числах апреля. За лето самка откладывает 2 кладки. Гнездо делается из тонких сухих веток и мха. Внутри выстилается травой и перьями. Формой напоминает блюдце с диаметром 20 см и глубиной 5 см. Располагается обычно на высоте 3-5 метров от земли.</a:t>
            </a:r>
            <a:endParaRPr lang="ru-RU" sz="2600" dirty="0"/>
          </a:p>
        </p:txBody>
      </p:sp>
      <p:pic>
        <p:nvPicPr>
          <p:cNvPr id="29699" name="Picture 3" descr="C:\Users\Позитроника\Desktop\2020-4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45024"/>
            <a:ext cx="4267200" cy="2847975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42672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кладке от 4 до 6 яиц. Основной фон у них голубоватый и разбавлен бурыми пятнами. Насиживание продолжается 2 недели. Участвует в нём лишь самка. Самец обеспечивает её кормом. Вылупившиеся птенцы находятся в гнезде в среднем 20 дней. Затем становятся на крыло, но ещё пару недель родители их подкармливают. </a:t>
            </a:r>
            <a:endParaRPr lang="ru-RU" sz="2800" dirty="0"/>
          </a:p>
        </p:txBody>
      </p:sp>
      <p:pic>
        <p:nvPicPr>
          <p:cNvPr id="23554" name="Picture 2" descr="C:\Users\Позитроника\Desktop\pyrrhula_pyrrhula_d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29000"/>
            <a:ext cx="4267200" cy="2733675"/>
          </a:xfrm>
          <a:prstGeom prst="rect">
            <a:avLst/>
          </a:prstGeom>
          <a:noFill/>
        </p:spPr>
      </p:pic>
      <p:pic>
        <p:nvPicPr>
          <p:cNvPr id="23556" name="Picture 4" descr="C:\Users\Позитроника\Desktop\100dc1f69b6ce83ec5d879dc348f0a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4984"/>
            <a:ext cx="3248025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Окрас оперенья у молодых птиц несколько отличается. Голова, шея и грудка светло-коричневого цвета. В дикой природе снегирь может прожить 15 лет. Но это максимальный срок. Средняя же продолжительность жизни составляет 5-6 лет.</a:t>
            </a:r>
            <a:endParaRPr lang="ru-RU" sz="2800" dirty="0"/>
          </a:p>
        </p:txBody>
      </p:sp>
      <p:pic>
        <p:nvPicPr>
          <p:cNvPr id="30723" name="Picture 3" descr="C:\Users\Позитроника\Desktop\234 -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3457825" cy="3528393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780928"/>
            <a:ext cx="492854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87624" y="1081772"/>
            <a:ext cx="554461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Питается маленькая птица самыми разнообразными семенами, ест почки, а у ягод очень любит косточки, мякоть же обычно игнорирует. Употребляет также листья, побеги, не брезгует цветами. Насекомые составляют ничтожную долю рациона питания.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Ребята, а как вы думаете, чем питаются снегири?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озитроника\Desktop\img372645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3219811" cy="2213620"/>
          </a:xfrm>
          <a:prstGeom prst="rect">
            <a:avLst/>
          </a:prstGeom>
          <a:noFill/>
        </p:spPr>
      </p:pic>
      <p:pic>
        <p:nvPicPr>
          <p:cNvPr id="1027" name="Picture 3" descr="C:\Users\Позитроника\Desktop\f1cd59e3c619a48ccb25a6a2655180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708920"/>
            <a:ext cx="2552328" cy="2552328"/>
          </a:xfrm>
          <a:prstGeom prst="rect">
            <a:avLst/>
          </a:prstGeom>
          <a:noFill/>
        </p:spPr>
      </p:pic>
      <p:pic>
        <p:nvPicPr>
          <p:cNvPr id="1028" name="Picture 4" descr="C:\Users\Позитроника\Desktop\1317940626_www.nevsepic.com.ua_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509120"/>
            <a:ext cx="3145793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характеру снегирь спокойная, даже флегматичная птица. Самки более энергичные, чем самцы. Именно они всегда являются зачинщиками ссор. В стаях доминирует именно слабый пол, а сильная половина частенько уступает самую аппетитную и вкусную растительную пищу, чтобы не провоцировать конфликты.</a:t>
            </a:r>
            <a:endParaRPr lang="ru-RU" sz="2400" dirty="0"/>
          </a:p>
        </p:txBody>
      </p:sp>
      <p:pic>
        <p:nvPicPr>
          <p:cNvPr id="2050" name="Picture 2" descr="C:\Users\Позитроника\Desktop\Eurasian-Bullfinch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3914775" cy="3200400"/>
          </a:xfrm>
          <a:prstGeom prst="rect">
            <a:avLst/>
          </a:prstGeom>
          <a:noFill/>
        </p:spPr>
      </p:pic>
      <p:pic>
        <p:nvPicPr>
          <p:cNvPr id="2051" name="Picture 3" descr="C:\Users\Позитроника\Desktop\0_751e4_8a37709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6870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i="1" dirty="0" smtClean="0">
                <a:solidFill>
                  <a:srgbClr val="FF0000"/>
                </a:solidFill>
              </a:rPr>
              <a:t>Пословицы и поговорки про снегирей.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5188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Не будь снегиря, разве зима настанет.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04864"/>
            <a:ext cx="5939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Облетел он всю Сибирь и зовут его снегирь.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24944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/>
              <a:t>Снегири — словно капельки зари.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717032"/>
            <a:ext cx="5637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Снегири прилетели – значит, снег пойдет.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509120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Снегирь на веточке сидит — снегирь пылает и горит.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229200"/>
            <a:ext cx="5088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Снегирь прилетит — о зиме известит.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48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Народные приметы: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Если неожиданно начинают прилетать снегири, значит, очень скоро похолодает. </a:t>
            </a:r>
            <a:endParaRPr lang="ru-RU" sz="2400" dirty="0"/>
          </a:p>
        </p:txBody>
      </p:sp>
      <p:pic>
        <p:nvPicPr>
          <p:cNvPr id="4098" name="Picture 2" descr="C:\Users\Позитроника\Desktop\bird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800475"/>
            <a:ext cx="3810000" cy="30575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25649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Снегирь запел – быть вьюге.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284984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Снегири зимой скрипят – на снег, слякоть.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980728"/>
            <a:ext cx="792088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О ком сегодня пойдёт  речь, </a:t>
            </a:r>
          </a:p>
          <a:p>
            <a:pPr algn="ctr"/>
            <a:r>
              <a:rPr lang="ru-RU" sz="4000" dirty="0" smtClean="0"/>
              <a:t>мы узнаем отгадав 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ребус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4005064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?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639045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Е. Телушкина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sz="2800" dirty="0" smtClean="0"/>
              <a:t>Красногрудый красавец в саду</a:t>
            </a:r>
            <a:br>
              <a:rPr lang="ru-RU" sz="2800" dirty="0" smtClean="0"/>
            </a:br>
            <a:r>
              <a:rPr lang="ru-RU" sz="2800" dirty="0" smtClean="0"/>
              <a:t>Кувыркался в пушистом снегу,</a:t>
            </a:r>
            <a:br>
              <a:rPr lang="ru-RU" sz="2800" dirty="0" smtClean="0"/>
            </a:br>
            <a:r>
              <a:rPr lang="ru-RU" sz="2800" dirty="0" smtClean="0"/>
              <a:t>А потом он на веточку сел,</a:t>
            </a:r>
            <a:br>
              <a:rPr lang="ru-RU" sz="2800" dirty="0" smtClean="0"/>
            </a:br>
            <a:r>
              <a:rPr lang="ru-RU" sz="2800" dirty="0" smtClean="0"/>
              <a:t>Засвистел и тихонько запел.</a:t>
            </a:r>
            <a:br>
              <a:rPr lang="ru-RU" sz="2800" dirty="0" smtClean="0"/>
            </a:br>
            <a:r>
              <a:rPr lang="ru-RU" sz="2800" dirty="0" smtClean="0"/>
              <a:t>– Кто зимою морозной поёт,</a:t>
            </a:r>
            <a:br>
              <a:rPr lang="ru-RU" sz="2800" dirty="0" smtClean="0"/>
            </a:br>
            <a:r>
              <a:rPr lang="ru-RU" sz="2800" dirty="0" smtClean="0"/>
              <a:t>Почки, ягоды, шишки клюёт?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122" name="Picture 2" descr="C:\Users\Позитроника\Desktop\107342991_4394ae60f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576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332656"/>
            <a:ext cx="7848872" cy="598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7141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  <a:cs typeface="Arial" pitchFamily="34" charset="0"/>
              </a:rPr>
              <a:t>Огоньки – снегири.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Откуда в дремучем лесу огоньки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Садятся на ветки, на снег, на сучки?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Что ж ветки от тех огоньков не горят?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Не тает нисколько их снежный наряд.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То с ветки сосновой, то с елки мохнатой 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Вспорхнет огонек, красногрудый, крылатый.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В беретиках черных и с грудкой румяной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Летают их стайки над снежной поляной.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В репьях над снегами – для них семена.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В морозном и снежном лесу тишина….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Пощиплют репьев и щебечут на ветках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О новых полетах, о новых разведках.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Всю зиму, весь день – от зари до зари –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Летают в лесу огоньки – снегири.             ( Е. Трутнева)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1484784"/>
            <a:ext cx="7848872" cy="74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7141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Учимся</a:t>
            </a:r>
            <a:r>
              <a:rPr kumimoji="0" lang="ru-RU" sz="44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рисовать снегиря.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62"/>
          <a:stretch/>
        </p:blipFill>
        <p:spPr bwMode="auto">
          <a:xfrm>
            <a:off x="3923928" y="2852936"/>
            <a:ext cx="4453870" cy="366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2370140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 кружка нарисуй изогнутую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линию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обведи нижнюю часть круга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842372" cy="17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71" y="2341551"/>
            <a:ext cx="2120534" cy="197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3" y="4360641"/>
            <a:ext cx="1988767" cy="201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71800" y="260648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центре листа нарисуй большой круг. Внутри большого круга нарисуй кружок.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581128"/>
            <a:ext cx="5976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 Сотри ластиком внутреннюю часть кружка, дорисуй хвостик и нарисуй снегирю крылышко.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237014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581128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 startAt="6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Раскрась снегиря.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48680"/>
            <a:ext cx="4568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 Нарисуй глазик и клюв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27701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5536" y="2636912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Сотри лишние линии, а остальные – обведи четче. Нарисуй лапки.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01008"/>
            <a:ext cx="2336745" cy="18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62"/>
          <a:stretch/>
        </p:blipFill>
        <p:spPr bwMode="auto">
          <a:xfrm>
            <a:off x="3923928" y="4725144"/>
            <a:ext cx="2181747" cy="179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неги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16" y="1052736"/>
            <a:ext cx="8460940" cy="33843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32216" y="5229200"/>
            <a:ext cx="24961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снегирь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628800"/>
            <a:ext cx="6246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Невзирая на морозы,</a:t>
            </a:r>
            <a:br>
              <a:rPr lang="ru-RU" sz="3600" dirty="0" smtClean="0"/>
            </a:br>
            <a:r>
              <a:rPr lang="ru-RU" sz="3600" dirty="0" smtClean="0"/>
              <a:t>В красных яблоках березы.</a:t>
            </a:r>
            <a:br>
              <a:rPr lang="ru-RU" sz="3600" dirty="0" smtClean="0"/>
            </a:br>
            <a:r>
              <a:rPr lang="ru-RU" sz="3600" dirty="0" smtClean="0"/>
              <a:t>Подошел поближе... Ай!!</a:t>
            </a:r>
            <a:br>
              <a:rPr lang="ru-RU" sz="3600" dirty="0" smtClean="0"/>
            </a:br>
            <a:r>
              <a:rPr lang="ru-RU" sz="3600" dirty="0" smtClean="0"/>
              <a:t>Разлетелся урожай!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umama.ru/images/sneg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4664"/>
            <a:ext cx="3741018" cy="47322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5661248"/>
            <a:ext cx="1808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Снегирь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908720"/>
            <a:ext cx="27254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  Е  М  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852936"/>
            <a:ext cx="66319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Любимая птица – снегирь.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908720"/>
            <a:ext cx="915122" cy="4439805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124744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Изучить  особенности поведения </a:t>
            </a:r>
          </a:p>
          <a:p>
            <a:r>
              <a:rPr lang="ru-RU" sz="2800" dirty="0" smtClean="0"/>
              <a:t>снегиря.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140968"/>
            <a:ext cx="6318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Развивать познавательный интерес к изучению птиц.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4941168"/>
            <a:ext cx="6336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Воспитывать любовь к родной природе.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0"/>
            <a:ext cx="367240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наступлением первых заморозков к нам прилетают снегири. Зимой случается увидеть такое чудо: стоит заснеженное дерево, а на нем пламенеют румяные яблоки. Присмотришься - а это овсе не яблоки. Это опустилась на дерево стайка снегирей.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Позитроника\Desktop\50e8cb5ff2f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2656"/>
            <a:ext cx="3200400" cy="3209925"/>
          </a:xfrm>
          <a:prstGeom prst="rect">
            <a:avLst/>
          </a:prstGeom>
          <a:noFill/>
        </p:spPr>
      </p:pic>
      <p:pic>
        <p:nvPicPr>
          <p:cNvPr id="3074" name="Picture 2" descr="C:\Users\Позитроника\Desktop\0b97285717--ukrasheniya-brosh-snegir-n0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267200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48245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Стынут лапы на морозе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сосны и ели.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за чудо? – на березе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Яблоки поспели.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Подойду поближе к ней-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глазам не верится: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Стайка алых снегирей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Облепила деревце.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12976"/>
            <a:ext cx="496301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T4CTUPCNHN5M-305841184-2275</_dlc_DocId>
    <_dlc_DocIdUrl xmlns="c71519f2-859d-46c1-a1b6-2941efed936d">
      <Url>http://edu-sps.koiro.local/chuhloma/vig/internet-pred/_layouts/15/DocIdRedir.aspx?ID=T4CTUPCNHN5M-305841184-2275</Url>
      <Description>T4CTUPCNHN5M-305841184-2275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3F60A5A-AE2B-4AAB-9F29-45B17F40DCF0}"/>
</file>

<file path=customXml/itemProps2.xml><?xml version="1.0" encoding="utf-8"?>
<ds:datastoreItem xmlns:ds="http://schemas.openxmlformats.org/officeDocument/2006/customXml" ds:itemID="{C7C3776C-9BF2-451E-9193-6F3C46E75AC4}"/>
</file>

<file path=customXml/itemProps3.xml><?xml version="1.0" encoding="utf-8"?>
<ds:datastoreItem xmlns:ds="http://schemas.openxmlformats.org/officeDocument/2006/customXml" ds:itemID="{5E14EE4C-E902-466C-8B65-8C8EBCBF2D20}"/>
</file>

<file path=customXml/itemProps4.xml><?xml version="1.0" encoding="utf-8"?>
<ds:datastoreItem xmlns:ds="http://schemas.openxmlformats.org/officeDocument/2006/customXml" ds:itemID="{3B32E650-2DE0-477E-9BBD-48A1E20B354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692</Words>
  <Application>Microsoft Office PowerPoint</Application>
  <PresentationFormat>Экран (4:3)</PresentationFormat>
  <Paragraphs>62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Любимая птица - снегирь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Позитроника</dc:creator>
  <cp:lastModifiedBy>школа</cp:lastModifiedBy>
  <cp:revision>32</cp:revision>
  <dcterms:created xsi:type="dcterms:W3CDTF">2015-05-18T17:48:32Z</dcterms:created>
  <dcterms:modified xsi:type="dcterms:W3CDTF">2020-05-20T16:09:38Z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2a69a275-f15f-43d3-bc1b-8a57de470744</vt:lpwstr>
  </property>
</Properties>
</file>