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3"/>
  </p:notesMasterIdLst>
  <p:sldIdLst>
    <p:sldId id="26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customXml" Target="../customXml/item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86134D-3B35-4F92-8D02-4C179501B26B}" type="datetimeFigureOut">
              <a:rPr lang="ru-RU" smtClean="0"/>
              <a:pPr/>
              <a:t>11.11.2016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3C4092-9050-4D07-AC6F-29508E717A7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C4092-9050-4D07-AC6F-29508E717A70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E32DE-C396-443D-8095-08B54BD440A8}" type="datetimeFigureOut">
              <a:rPr lang="ru-RU" smtClean="0"/>
              <a:pPr/>
              <a:t>11.11.2016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6636F8-A5CA-4415-A5DF-56BEC30B2E5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E32DE-C396-443D-8095-08B54BD440A8}" type="datetimeFigureOut">
              <a:rPr lang="ru-RU" smtClean="0"/>
              <a:pPr/>
              <a:t>11.11.2016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636F8-A5CA-4415-A5DF-56BEC30B2E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E32DE-C396-443D-8095-08B54BD440A8}" type="datetimeFigureOut">
              <a:rPr lang="ru-RU" smtClean="0"/>
              <a:pPr/>
              <a:t>11.11.2016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636F8-A5CA-4415-A5DF-56BEC30B2E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F0E32DE-C396-443D-8095-08B54BD440A8}" type="datetimeFigureOut">
              <a:rPr lang="ru-RU" smtClean="0"/>
              <a:pPr/>
              <a:t>11.11.2016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436636F8-A5CA-4415-A5DF-56BEC30B2E5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E32DE-C396-443D-8095-08B54BD440A8}" type="datetimeFigureOut">
              <a:rPr lang="ru-RU" smtClean="0"/>
              <a:pPr/>
              <a:t>11.11.2016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636F8-A5CA-4415-A5DF-56BEC30B2E5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E32DE-C396-443D-8095-08B54BD440A8}" type="datetimeFigureOut">
              <a:rPr lang="ru-RU" smtClean="0"/>
              <a:pPr/>
              <a:t>11.11.2016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636F8-A5CA-4415-A5DF-56BEC30B2E5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636F8-A5CA-4415-A5DF-56BEC30B2E5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E32DE-C396-443D-8095-08B54BD440A8}" type="datetimeFigureOut">
              <a:rPr lang="ru-RU" smtClean="0"/>
              <a:pPr/>
              <a:t>11.11.2016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E32DE-C396-443D-8095-08B54BD440A8}" type="datetimeFigureOut">
              <a:rPr lang="ru-RU" smtClean="0"/>
              <a:pPr/>
              <a:t>11.11.2016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636F8-A5CA-4415-A5DF-56BEC30B2E5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E32DE-C396-443D-8095-08B54BD440A8}" type="datetimeFigureOut">
              <a:rPr lang="ru-RU" smtClean="0"/>
              <a:pPr/>
              <a:t>11.11.2016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636F8-A5CA-4415-A5DF-56BEC30B2E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F0E32DE-C396-443D-8095-08B54BD440A8}" type="datetimeFigureOut">
              <a:rPr lang="ru-RU" smtClean="0"/>
              <a:pPr/>
              <a:t>11.11.2016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36636F8-A5CA-4415-A5DF-56BEC30B2E5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E32DE-C396-443D-8095-08B54BD440A8}" type="datetimeFigureOut">
              <a:rPr lang="ru-RU" smtClean="0"/>
              <a:pPr/>
              <a:t>11.11.2016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6636F8-A5CA-4415-A5DF-56BEC30B2E5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F0E32DE-C396-443D-8095-08B54BD440A8}" type="datetimeFigureOut">
              <a:rPr lang="ru-RU" smtClean="0"/>
              <a:pPr/>
              <a:t>11.11.2016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436636F8-A5CA-4415-A5DF-56BEC30B2E5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>Виды синиц</a:t>
            </a:r>
            <a:endParaRPr lang="ru-RU" sz="6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7106" name="Picture 2" descr="C:\Users\Ольга\Desktop\большая синица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187624" y="332656"/>
            <a:ext cx="2520280" cy="1548172"/>
          </a:xfrm>
          <a:prstGeom prst="rect">
            <a:avLst/>
          </a:prstGeom>
          <a:noFill/>
        </p:spPr>
      </p:pic>
      <p:pic>
        <p:nvPicPr>
          <p:cNvPr id="47107" name="Picture 3" descr="C:\Users\Ольга\Desktop\длиннохвостая синица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7092280" y="2348880"/>
            <a:ext cx="1656184" cy="1276871"/>
          </a:xfrm>
          <a:prstGeom prst="rect">
            <a:avLst/>
          </a:prstGeom>
          <a:noFill/>
        </p:spPr>
      </p:pic>
      <p:pic>
        <p:nvPicPr>
          <p:cNvPr id="47108" name="Picture 4" descr="C:\Users\Ольга\Desktop\московка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043608" y="4077072"/>
            <a:ext cx="2808312" cy="2046558"/>
          </a:xfrm>
          <a:prstGeom prst="rect">
            <a:avLst/>
          </a:prstGeom>
          <a:noFill/>
        </p:spPr>
      </p:pic>
      <p:pic>
        <p:nvPicPr>
          <p:cNvPr id="47109" name="Picture 5" descr="C:\Users\Ольга\Desktop\хохлатая синица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5436096" y="4005064"/>
            <a:ext cx="3240360" cy="2112985"/>
          </a:xfrm>
          <a:prstGeom prst="rect">
            <a:avLst/>
          </a:prstGeom>
          <a:noFill/>
        </p:spPr>
      </p:pic>
      <p:pic>
        <p:nvPicPr>
          <p:cNvPr id="47110" name="Picture 6" descr="C:\Users\Ольга\Desktop\Лазоревка.jp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467544" y="2276872"/>
            <a:ext cx="1905000" cy="1344613"/>
          </a:xfrm>
          <a:prstGeom prst="rect">
            <a:avLst/>
          </a:prstGeom>
          <a:noFill/>
        </p:spPr>
      </p:pic>
      <p:pic>
        <p:nvPicPr>
          <p:cNvPr id="47111" name="Picture 7" descr="C:\Users\Ольга\Desktop\буроголовая гаичка.jpg"/>
          <p:cNvPicPr>
            <a:picLocks noChangeAspect="1" noChangeArrowheads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5292080" y="332657"/>
            <a:ext cx="2304256" cy="17550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2304256"/>
          </a:xfrm>
        </p:spPr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Длиннохвостая синица (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ополовник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отличается особо длинным хвостом. Она действительно напоминает половник с длинной ручкой (раньше говорили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ополовник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»). Синица не гнездится в дуплах, а строит гнездо на дереве или в кустах.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6082" name="Picture 2" descr="C:\Users\Ольга\Desktop\длиннохвостая синица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195736" y="2420888"/>
            <a:ext cx="5230347" cy="40324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Спасибо за внимание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836712"/>
            <a:ext cx="8458200" cy="2448272"/>
          </a:xfrm>
        </p:spPr>
        <p:txBody>
          <a:bodyPr/>
          <a:lstStyle/>
          <a:p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 желтой грудкой у окошка</a:t>
            </a:r>
            <a:b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Собирает шустро крошки</a:t>
            </a:r>
            <a:b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Отгадайте что за птица?</a:t>
            </a:r>
            <a:b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Называется … </a:t>
            </a:r>
            <a:endParaRPr lang="ru-RU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Синица</a:t>
            </a:r>
            <a:endParaRPr lang="ru-RU" sz="4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Картинки по запросу птицы анимация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619672" y="1700808"/>
            <a:ext cx="6120680" cy="45198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5472608"/>
          </a:xfrm>
        </p:spPr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Синицы – ловкие, подвижные птички. Они не улетают на зимовку в тёплые края, поэтому увидеть их можно в любое время года.  Синицы питаются насекомыми, пауками, семенами. Гнёзда они обычно устраивают в дуплах деревьев.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9938" name="Picture 2" descr="http://img11.nnm.me/a/2/8/6/4/74af956ad38f217dd1f81a1fb00_prev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043608" y="2852936"/>
            <a:ext cx="2664296" cy="3397099"/>
          </a:xfrm>
          <a:prstGeom prst="rect">
            <a:avLst/>
          </a:prstGeom>
          <a:noFill/>
        </p:spPr>
      </p:pic>
      <p:pic>
        <p:nvPicPr>
          <p:cNvPr id="39940" name="Picture 4" descr="http://crosti.ru/patterns/00/07/90/8c1d176faf/picture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283968" y="2852936"/>
            <a:ext cx="4083323" cy="33843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3789040"/>
            <a:ext cx="8229600" cy="2306960"/>
          </a:xfrm>
        </p:spPr>
        <p:txBody>
          <a:bodyPr/>
          <a:lstStyle/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Очень часто встречается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большая синица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  Её знают все. Ярко – жёлтые грудка и живот этой птички поделены пополам широкой чёрной полосой. Эта синица крупнее других, за что и названа большой.</a:t>
            </a:r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2988568"/>
          </a:xfrm>
        </p:spPr>
        <p:txBody>
          <a:bodyPr>
            <a:normAutofit/>
          </a:bodyPr>
          <a:lstStyle/>
          <a:p>
            <a:pPr algn="just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62" name="Picture 2" descr="C:\Users\Ольга\Desktop\большая синица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763688" y="332656"/>
            <a:ext cx="5743894" cy="35283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3717032"/>
            <a:ext cx="8229600" cy="237896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Жёлтое брюшко, но без чёрной полосы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3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лазоревки.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Лазоревка немного поменьше большой синицы. Её название происходит от слова «лазоревый», то есть светло-синий,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голубой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На голове у этой птички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голубая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«шапочка». Крылья и хвост у лазоревки тоже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голубые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986" name="Picture 2" descr="C:\Users\Ольга\Desktop\Лазоревка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339752" y="404664"/>
            <a:ext cx="4488809" cy="31683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4149080"/>
            <a:ext cx="8229600" cy="1946920"/>
          </a:xfrm>
        </p:spPr>
        <p:txBody>
          <a:bodyPr>
            <a:normAutofit/>
          </a:bodyPr>
          <a:lstStyle/>
          <a:p>
            <a:pPr algn="just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Московка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ещё меньше, чем лазоревка. Эту синичку – невеличку  можно узнать по белому пятну на затылке.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3010" name="Picture 2" descr="C:\Users\Ольга\Desktop\московка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123728" y="332656"/>
            <a:ext cx="4896544" cy="356835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2232248"/>
          </a:xfrm>
        </p:spPr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Хохлатая синица (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гренадёрка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имеет хохолок на голове, чем и отличается от других синиц.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Гренадёркой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она названа по той же причине: в старину солдаты – гренадёры носили высокие головные уборы.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4034" name="Picture 2" descr="C:\Users\Ольга\Desktop\хохлатая синица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763688" y="2420888"/>
            <a:ext cx="5852663" cy="38164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2304256"/>
          </a:xfrm>
        </p:spPr>
        <p:txBody>
          <a:bodyPr/>
          <a:lstStyle/>
          <a:p>
            <a:pPr algn="just"/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Буроголовая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гаичка (пухляк)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неприметная сероватая птичка. На голове у неё чёрная, с бурым оттенком «шапочка». Эта синица нередко сама, подобно дятлу, выдалбливает дупло для своего гнезда. Другие синицы селятся в готовых дуплах.</a:t>
            </a: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5058" name="Picture 2" descr="C:\Users\Ольга\Desktop\буроголовая гаичка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195736" y="2492896"/>
            <a:ext cx="5040560" cy="38392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96F229C5C96C7C4194ABAD948440A683" ma:contentTypeVersion="1" ma:contentTypeDescription="Создание документа." ma:contentTypeScope="" ma:versionID="dae4833a8ee44c4366b574fb9bae8f30">
  <xsd:schema xmlns:xsd="http://www.w3.org/2001/XMLSchema" xmlns:xs="http://www.w3.org/2001/XMLSchema" xmlns:p="http://schemas.microsoft.com/office/2006/metadata/properties" xmlns:ns2="c71519f2-859d-46c1-a1b6-2941efed936d" targetNamespace="http://schemas.microsoft.com/office/2006/metadata/properties" ma:root="true" ma:fieldsID="50cb86ceb6424ce5d7cfd0ce4d0e3de2" ns2:_="">
    <xsd:import namespace="c71519f2-859d-46c1-a1b6-2941efed936d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1519f2-859d-46c1-a1b6-2941efed93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c71519f2-859d-46c1-a1b6-2941efed936d">T4CTUPCNHN5M-305841184-2274</_dlc_DocId>
    <_dlc_DocIdUrl xmlns="c71519f2-859d-46c1-a1b6-2941efed936d">
      <Url>http://xn--44-6kcadhwnl3cfdx.xn--p1ai/chuhloma/vig/internet-pred/_layouts/15/DocIdRedir.aspx?ID=T4CTUPCNHN5M-305841184-2274</Url>
      <Description>T4CTUPCNHN5M-305841184-2274</Description>
    </_dlc_DocIdUrl>
  </documentManagement>
</p:properties>
</file>

<file path=customXml/itemProps1.xml><?xml version="1.0" encoding="utf-8"?>
<ds:datastoreItem xmlns:ds="http://schemas.openxmlformats.org/officeDocument/2006/customXml" ds:itemID="{FC3F2B29-0075-4B9D-BC0A-FB1C54E6AEC3}"/>
</file>

<file path=customXml/itemProps2.xml><?xml version="1.0" encoding="utf-8"?>
<ds:datastoreItem xmlns:ds="http://schemas.openxmlformats.org/officeDocument/2006/customXml" ds:itemID="{8AAAD398-FB51-4138-A22B-6BCF15BA09D8}"/>
</file>

<file path=customXml/itemProps3.xml><?xml version="1.0" encoding="utf-8"?>
<ds:datastoreItem xmlns:ds="http://schemas.openxmlformats.org/officeDocument/2006/customXml" ds:itemID="{5CAC301C-ACC8-4A44-8C9A-273FF583FCDD}"/>
</file>

<file path=customXml/itemProps4.xml><?xml version="1.0" encoding="utf-8"?>
<ds:datastoreItem xmlns:ds="http://schemas.openxmlformats.org/officeDocument/2006/customXml" ds:itemID="{49DE8F7C-BFDE-4934-9BBB-6D4009DD879D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</TotalTime>
  <Words>277</Words>
  <Application>Microsoft Office PowerPoint</Application>
  <PresentationFormat>Экран (4:3)</PresentationFormat>
  <Paragraphs>13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Бумажная</vt:lpstr>
      <vt:lpstr>Виды синиц</vt:lpstr>
      <vt:lpstr>С желтой грудкой у окошка Собирает шустро крошки Отгадайте что за птица? Называется … </vt:lpstr>
      <vt:lpstr>Синица</vt:lpstr>
      <vt:lpstr>Слайд 4</vt:lpstr>
      <vt:lpstr>      </vt:lpstr>
      <vt:lpstr>Слайд 6</vt:lpstr>
      <vt:lpstr>Слайд 7</vt:lpstr>
      <vt:lpstr>Слайд 8</vt:lpstr>
      <vt:lpstr>Слайд 9</vt:lpstr>
      <vt:lpstr>Слайд 10</vt:lpstr>
      <vt:lpstr>Спасибо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 желтой грудкой у окошка Собирает шустро крошки Отгадайте что за птица? Называется …</dc:title>
  <dc:creator>Ольга</dc:creator>
  <cp:lastModifiedBy>Ольга</cp:lastModifiedBy>
  <cp:revision>11</cp:revision>
  <dcterms:created xsi:type="dcterms:W3CDTF">2016-11-11T13:28:09Z</dcterms:created>
  <dcterms:modified xsi:type="dcterms:W3CDTF">2016-11-11T15:10:20Z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0x01010096F229C5C96C7C4194ABAD948440A683</vt:lpwstr>
  </property>
  <property fmtid="{D5CDD505-2E9C-101B-9397-08002B2CF9AE}" pid="3" name="_dlc_DocIdItemGuid">
    <vt:lpwstr>40bffdd8-1594-4f2a-9686-bf390aecb811</vt:lpwstr>
  </property>
</Properties>
</file>