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0" r:id="rId2"/>
    <p:sldId id="326" r:id="rId3"/>
    <p:sldId id="271" r:id="rId4"/>
    <p:sldId id="324" r:id="rId5"/>
    <p:sldId id="325" r:id="rId6"/>
    <p:sldId id="327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9"/>
    <a:srgbClr val="006600"/>
    <a:srgbClr val="800080"/>
    <a:srgbClr val="66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7" autoAdjust="0"/>
    <p:restoredTop sz="94660"/>
  </p:normalViewPr>
  <p:slideViewPr>
    <p:cSldViewPr>
      <p:cViewPr>
        <p:scale>
          <a:sx n="80" d="100"/>
          <a:sy n="80" d="100"/>
        </p:scale>
        <p:origin x="-2514" y="-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5C4D9-8EA5-4ACF-846D-BF654381C25D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ru-RU" smtClean="0"/>
              <a:t>Яковлева И.И. МОУ СОШ "Веста" г. Черноголовка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F5E6BB-4731-45D3-938C-D1C3B5C1EF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1267233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4177BB-6FA5-45E0-8CE0-0040E018DF32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ru-RU" smtClean="0"/>
              <a:t>Яковлева И.И. МОУ СОШ "Веста" г. Черноголовка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88A2DF-5A82-4197-8A0C-F5A43F979C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739538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u-RU" smtClean="0"/>
              <a:t>Яковлева И.И. МОУ СОШ "Веста" г. Черноголовка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88A2DF-5A82-4197-8A0C-F5A43F979C31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0DCAB-574B-4CA0-B0AA-DBDCB0063F10}" type="datetime1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Яковлева Инна Игоревна учитель начальных классов МОУ СОШ "Веста"  г. Черноголовка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D656-34E2-47EF-AE6A-BCCCA5A232FA}" type="datetime1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Яковлева Инна Игоревна учитель начальных классов МОУ СОШ "Веста"  г. Черноголовка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362C8-1605-4EC1-BEE4-B7E812CCD99E}" type="datetime1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Яковлева Инна Игоревна учитель начальных классов МОУ СОШ "Веста"  г. Черноголовка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9D93D-FFE8-4A02-915B-6D3289BAA849}" type="datetime1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Яковлева Инна Игоревна учитель начальных классов МОУ СОШ "Веста"  г. Черноголовка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07045-0C1D-4CEE-ABDE-4B88D5589A29}" type="datetime1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Яковлева Инна Игоревна учитель начальных классов МОУ СОШ "Веста"  г. Черноголовка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C21B-5DA8-4ABF-B9E6-26D26F2DCF22}" type="datetime1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Яковлева Инна Игоревна учитель начальных классов МОУ СОШ "Веста"  г. Черноголовка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C35D6-ECA6-4092-9D54-08C7A06D1D28}" type="datetime1">
              <a:rPr lang="ru-RU" smtClean="0"/>
              <a:pPr/>
              <a:t>29.04.2020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Яковлева Инна Игоревна учитель начальных классов МОУ СОШ "Веста"  г. Черноголовка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49FB0-41A8-4BE0-82C4-F59ED7C3B845}" type="datetime1">
              <a:rPr lang="ru-RU" smtClean="0"/>
              <a:pPr/>
              <a:t>29.04.2020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Яковлева Инна Игоревна учитель начальных классов МОУ СОШ "Веста"  г. Черноголовка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48BA3-3342-4878-96ED-959BE77CEAB1}" type="datetime1">
              <a:rPr lang="ru-RU" smtClean="0"/>
              <a:pPr/>
              <a:t>29.04.2020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Яковлева Инна Игоревна учитель начальных классов МОУ СОШ "Веста"  г. Черноголовка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2927-DBF8-478C-A17C-146C43B4556A}" type="datetime1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Яковлева Инна Игоревна учитель начальных классов МОУ СОШ "Веста"  г. Черноголовка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500E9-0354-4927-BED3-2169BB8C47CF}" type="datetime1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Яковлева Инна Игоревна учитель начальных классов МОУ СОШ "Веста"  г. Черноголовка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F7FE2-9325-4F64-B8B4-8811A060B5E4}" type="datetime1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Яковлева Инна Игоревна учитель начальных классов МОУ СОШ "Веста"  г. Черноголовка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2700">
                  <a:solidFill>
                    <a:srgbClr val="660066"/>
                  </a:solidFill>
                  <a:prstDash val="solid"/>
                </a:ln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Тест № 56</a:t>
            </a:r>
            <a:endParaRPr lang="ru-RU" sz="48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blipFill>
                  <a:blip r:embed="rId2"/>
                  <a:tile tx="0" ty="0" sx="100000" sy="100000" flip="none" algn="tl"/>
                </a:blip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5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blipFill>
                  <a:blip r:embed="rId2"/>
                  <a:tile tx="0" ty="0" sx="100000" sy="100000" flip="none" algn="tl"/>
                </a:blipFill>
                <a:latin typeface="Times New Roman" pitchFamily="18" charset="0"/>
                <a:cs typeface="Times New Roman" pitchFamily="18" charset="0"/>
              </a:rPr>
              <a:t>Славные символы России</a:t>
            </a:r>
          </a:p>
          <a:p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blipFill>
                  <a:blip r:embed="rId2"/>
                  <a:tile tx="0" ty="0" sx="100000" sy="100000" flip="none" algn="tl"/>
                </a:blip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blipFill>
                  <a:blip r:embed="rId2"/>
                  <a:tile tx="0" ty="0" sx="100000" sy="100000" flip="none" algn="tl"/>
                </a:blipFill>
                <a:latin typeface="Times New Roman" pitchFamily="18" charset="0"/>
                <a:cs typeface="Times New Roman" pitchFamily="18" charset="0"/>
              </a:rPr>
              <a:t>(раздел «Современная Россия»)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7584" y="6273225"/>
            <a:ext cx="7560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Выполнила: учитель начальных классов   МОАУ СОШ №1 с. Возжаевки 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Емельянова Жанна Александровна</a:t>
            </a:r>
          </a:p>
        </p:txBody>
      </p:sp>
      <p:pic>
        <p:nvPicPr>
          <p:cNvPr id="4" name="Рисунок 3" descr="bc098b234192d4a2219acf600d1704d9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2132856"/>
            <a:ext cx="8639944" cy="42484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16832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002060"/>
                </a:solidFill>
              </a:rPr>
              <a:t>1. Где правильно подписаны части герба России? </a:t>
            </a:r>
            <a:endParaRPr lang="ru-RU" sz="5400" b="1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71600" y="5733256"/>
            <a:ext cx="79406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>
                <a:solidFill>
                  <a:srgbClr val="660066"/>
                </a:solidFill>
              </a:rPr>
              <a:t>А.</a:t>
            </a:r>
            <a:endParaRPr lang="ru-RU" sz="5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020272" y="5733256"/>
            <a:ext cx="75373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>
                <a:solidFill>
                  <a:srgbClr val="660066"/>
                </a:solidFill>
              </a:rPr>
              <a:t>Б.</a:t>
            </a:r>
            <a:endParaRPr lang="ru-RU" sz="5400" dirty="0"/>
          </a:p>
        </p:txBody>
      </p:sp>
      <p:pic>
        <p:nvPicPr>
          <p:cNvPr id="11" name="Рисунок 10" descr="Герб-цветной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15816" y="1988840"/>
            <a:ext cx="3312368" cy="419104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0" y="1772816"/>
            <a:ext cx="27724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Большая корона</a:t>
            </a:r>
            <a:endParaRPr lang="ru-RU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07504" y="2924944"/>
            <a:ext cx="25092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Малая  корона</a:t>
            </a:r>
            <a:endParaRPr lang="ru-RU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23528" y="3861048"/>
            <a:ext cx="14581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Скипетр</a:t>
            </a:r>
            <a:endParaRPr lang="ru-RU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95536" y="4725144"/>
            <a:ext cx="1588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Держава</a:t>
            </a:r>
            <a:endParaRPr lang="ru-RU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371574" y="1772816"/>
            <a:ext cx="27724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Большая корона</a:t>
            </a:r>
            <a:endParaRPr lang="ru-RU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634723" y="2564904"/>
            <a:ext cx="25092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Малая  корона</a:t>
            </a:r>
            <a:endParaRPr lang="ru-RU" sz="28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948264" y="4725144"/>
            <a:ext cx="14581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Скипетр</a:t>
            </a:r>
            <a:endParaRPr lang="ru-RU" sz="2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6876256" y="4077072"/>
            <a:ext cx="1588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Держава</a:t>
            </a:r>
            <a:endParaRPr lang="ru-RU" sz="2800" b="1" dirty="0"/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1763688" y="4149080"/>
            <a:ext cx="1800200" cy="216024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V="1">
            <a:off x="1907704" y="4725144"/>
            <a:ext cx="3456384" cy="288032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V="1">
            <a:off x="2483768" y="2924944"/>
            <a:ext cx="1512168" cy="288032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2699792" y="2132856"/>
            <a:ext cx="1728192" cy="432048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H="1">
            <a:off x="4716016" y="2132856"/>
            <a:ext cx="1728192" cy="386462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18" idx="1"/>
          </p:cNvCxnSpPr>
          <p:nvPr/>
        </p:nvCxnSpPr>
        <p:spPr>
          <a:xfrm flipH="1">
            <a:off x="4834523" y="2826514"/>
            <a:ext cx="1800200" cy="124852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stCxn id="20" idx="1"/>
          </p:cNvCxnSpPr>
          <p:nvPr/>
        </p:nvCxnSpPr>
        <p:spPr>
          <a:xfrm flipH="1">
            <a:off x="3707904" y="4338682"/>
            <a:ext cx="3168352" cy="19686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stCxn id="19" idx="1"/>
          </p:cNvCxnSpPr>
          <p:nvPr/>
        </p:nvCxnSpPr>
        <p:spPr>
          <a:xfrm flipH="1" flipV="1">
            <a:off x="5580112" y="4725144"/>
            <a:ext cx="1368152" cy="26161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16" name="Заголовок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1143000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002060"/>
                </a:solidFill>
              </a:rPr>
              <a:t>2. В каком порядке сверху вниз расположены цвета российского флага?</a:t>
            </a:r>
            <a:endParaRPr lang="ru-RU" sz="5400" b="1" dirty="0">
              <a:solidFill>
                <a:srgbClr val="00206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51520" y="3573016"/>
            <a:ext cx="726320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660066"/>
                </a:solidFill>
              </a:rPr>
              <a:t>Б. </a:t>
            </a:r>
            <a:r>
              <a:rPr lang="ru-RU" sz="4800" b="1" dirty="0" smtClean="0"/>
              <a:t>белый, синий, красный;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23528" y="4437112"/>
            <a:ext cx="726641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660066"/>
                </a:solidFill>
              </a:rPr>
              <a:t>В. </a:t>
            </a:r>
            <a:r>
              <a:rPr lang="ru-RU" sz="4800" b="1" dirty="0" smtClean="0"/>
              <a:t>красный, синий, белый;</a:t>
            </a:r>
            <a:endParaRPr lang="ru-RU" sz="48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51520" y="2852936"/>
            <a:ext cx="72997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660066"/>
                </a:solidFill>
              </a:rPr>
              <a:t>А. </a:t>
            </a:r>
            <a:r>
              <a:rPr lang="ru-RU" sz="4800" b="1" dirty="0" smtClean="0"/>
              <a:t>белый, красный, синий;</a:t>
            </a:r>
            <a:endParaRPr lang="ru-RU" sz="4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95536" y="5301208"/>
            <a:ext cx="713798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660066"/>
                </a:solidFill>
              </a:rPr>
              <a:t>Г. </a:t>
            </a:r>
            <a:r>
              <a:rPr lang="ru-RU" sz="4800" b="1" dirty="0" smtClean="0"/>
              <a:t>синий, белый, красный.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804248" y="6309320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31032"/>
          </a:xfrm>
        </p:spPr>
        <p:txBody>
          <a:bodyPr>
            <a:noAutofit/>
          </a:bodyPr>
          <a:lstStyle/>
          <a:p>
            <a:r>
              <a:rPr lang="ru-RU" sz="4500" b="1" dirty="0" smtClean="0">
                <a:solidFill>
                  <a:srgbClr val="002060"/>
                </a:solidFill>
              </a:rPr>
              <a:t>3.  Какой царь ввёл в России трёхцветный флаг?</a:t>
            </a:r>
            <a:endParaRPr lang="ru-RU" sz="4500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556792"/>
            <a:ext cx="4633191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500" b="1" dirty="0" smtClean="0">
                <a:solidFill>
                  <a:srgbClr val="660066"/>
                </a:solidFill>
              </a:rPr>
              <a:t>А. </a:t>
            </a:r>
            <a:r>
              <a:rPr lang="ru-RU" sz="4500" b="1" dirty="0" smtClean="0"/>
              <a:t>Иван Грозный; </a:t>
            </a:r>
            <a:endParaRPr lang="ru-RU" sz="45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751512" y="1556792"/>
            <a:ext cx="4392488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4988" indent="-534988"/>
            <a:r>
              <a:rPr lang="ru-RU" sz="4500" b="1" dirty="0" smtClean="0">
                <a:solidFill>
                  <a:srgbClr val="660066"/>
                </a:solidFill>
              </a:rPr>
              <a:t>Б. </a:t>
            </a:r>
            <a:r>
              <a:rPr lang="ru-RU" sz="4500" b="1" dirty="0" smtClean="0"/>
              <a:t>Пётр Первый; </a:t>
            </a:r>
            <a:endParaRPr lang="ru-RU" sz="45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763688" y="2204864"/>
            <a:ext cx="5705601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500" b="1" dirty="0" smtClean="0">
                <a:solidFill>
                  <a:srgbClr val="660066"/>
                </a:solidFill>
              </a:rPr>
              <a:t>В. </a:t>
            </a:r>
            <a:r>
              <a:rPr lang="ru-RU" sz="4500" b="1" dirty="0" smtClean="0"/>
              <a:t>Александр Второй. </a:t>
            </a:r>
            <a:endParaRPr lang="ru-RU" sz="45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79512" y="5445224"/>
            <a:ext cx="2692788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500" b="1" dirty="0" smtClean="0">
                <a:solidFill>
                  <a:srgbClr val="660066"/>
                </a:solidFill>
              </a:rPr>
              <a:t>А. </a:t>
            </a:r>
            <a:r>
              <a:rPr lang="ru-RU" sz="4500" b="1" dirty="0" smtClean="0"/>
              <a:t>в 1991; </a:t>
            </a:r>
            <a:endParaRPr lang="ru-RU" sz="45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131840" y="5445224"/>
            <a:ext cx="252028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4988" indent="-534988"/>
            <a:r>
              <a:rPr lang="ru-RU" sz="4500" b="1" dirty="0" smtClean="0">
                <a:solidFill>
                  <a:srgbClr val="660066"/>
                </a:solidFill>
              </a:rPr>
              <a:t>Б. </a:t>
            </a:r>
            <a:r>
              <a:rPr lang="ru-RU" sz="4500" b="1" dirty="0" smtClean="0"/>
              <a:t>в 1998; </a:t>
            </a:r>
            <a:endParaRPr lang="ru-RU" sz="45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228184" y="5445224"/>
            <a:ext cx="2658100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500" b="1" dirty="0" smtClean="0">
                <a:solidFill>
                  <a:srgbClr val="660066"/>
                </a:solidFill>
              </a:rPr>
              <a:t>В. </a:t>
            </a:r>
            <a:r>
              <a:rPr lang="ru-RU" sz="4500" b="1" dirty="0" smtClean="0"/>
              <a:t>в 2004. </a:t>
            </a:r>
            <a:endParaRPr lang="ru-RU" sz="4500" dirty="0"/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0" y="3501008"/>
            <a:ext cx="9144000" cy="1431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ru-RU" sz="4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4.  В каком </a:t>
            </a:r>
            <a:r>
              <a:rPr lang="ru-RU" sz="4500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году  трёхцветный флаг стал государственным флагом современной </a:t>
            </a:r>
            <a:r>
              <a:rPr kumimoji="0" lang="ru-RU" sz="4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России?</a:t>
            </a:r>
            <a:endParaRPr kumimoji="0" lang="ru-RU" sz="45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-972616" y="0"/>
            <a:ext cx="11233248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5. Где возникло слово «гимн»?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980728"/>
            <a:ext cx="4272708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500" b="1" dirty="0" smtClean="0">
                <a:solidFill>
                  <a:srgbClr val="660066"/>
                </a:solidFill>
              </a:rPr>
              <a:t>А. </a:t>
            </a:r>
            <a:r>
              <a:rPr lang="ru-RU" sz="3500" b="1" dirty="0" smtClean="0"/>
              <a:t>в Древнем Египте;</a:t>
            </a:r>
            <a:endParaRPr lang="ru-RU" sz="35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716016" y="980728"/>
            <a:ext cx="457200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500" b="1" dirty="0" smtClean="0">
                <a:solidFill>
                  <a:srgbClr val="660066"/>
                </a:solidFill>
              </a:rPr>
              <a:t>Б. </a:t>
            </a:r>
            <a:r>
              <a:rPr lang="ru-RU" sz="3200" b="1" dirty="0" smtClean="0"/>
              <a:t>в Древней Греции;</a:t>
            </a:r>
            <a:endParaRPr lang="ru-RU" sz="32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339752" y="1556792"/>
            <a:ext cx="4047839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500" b="1" dirty="0" smtClean="0">
                <a:solidFill>
                  <a:srgbClr val="660066"/>
                </a:solidFill>
              </a:rPr>
              <a:t>В. </a:t>
            </a:r>
            <a:r>
              <a:rPr lang="ru-RU" sz="3500" b="1" dirty="0" smtClean="0"/>
              <a:t>В Древнем Риме.</a:t>
            </a:r>
            <a:endParaRPr lang="ru-RU" sz="35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4653136"/>
            <a:ext cx="47160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660066"/>
                </a:solidFill>
              </a:rPr>
              <a:t>А. </a:t>
            </a:r>
            <a:r>
              <a:rPr lang="ru-RU" sz="4000" b="1" dirty="0" smtClean="0"/>
              <a:t>Д.Д.Шостакович;</a:t>
            </a:r>
            <a:endParaRPr lang="ru-RU" sz="40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5301208"/>
            <a:ext cx="49320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660066"/>
                </a:solidFill>
              </a:rPr>
              <a:t>Б. </a:t>
            </a:r>
            <a:r>
              <a:rPr lang="ru-RU" sz="4000" b="1" dirty="0" smtClean="0"/>
              <a:t>А.В.Александров;</a:t>
            </a:r>
            <a:endParaRPr lang="ru-RU" sz="4000" dirty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-756592" y="2924944"/>
            <a:ext cx="1123324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6. Отметь авторов музыки и слов государственного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Гимна Российской Федерации.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0" y="5877272"/>
            <a:ext cx="52200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660066"/>
                </a:solidFill>
              </a:rPr>
              <a:t>В. </a:t>
            </a:r>
            <a:r>
              <a:rPr lang="ru-RU" sz="4000" b="1" dirty="0" err="1" smtClean="0"/>
              <a:t>Д.Б.Кабалевский</a:t>
            </a:r>
            <a:r>
              <a:rPr lang="ru-RU" sz="4000" b="1" dirty="0" smtClean="0"/>
              <a:t>;</a:t>
            </a:r>
            <a:endParaRPr lang="ru-RU" sz="40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860032" y="4725144"/>
            <a:ext cx="47160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660066"/>
                </a:solidFill>
              </a:rPr>
              <a:t>Г. </a:t>
            </a:r>
            <a:r>
              <a:rPr lang="ru-RU" sz="4000" b="1" dirty="0" smtClean="0"/>
              <a:t>В.В.</a:t>
            </a:r>
            <a:r>
              <a:rPr lang="ru-RU" sz="3900" b="1" dirty="0" smtClean="0"/>
              <a:t>Маяковский;</a:t>
            </a:r>
            <a:endParaRPr lang="ru-RU" sz="39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860032" y="5301208"/>
            <a:ext cx="47160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660066"/>
                </a:solidFill>
              </a:rPr>
              <a:t>Д. </a:t>
            </a:r>
            <a:r>
              <a:rPr lang="ru-RU" sz="4000" b="1" dirty="0" err="1" smtClean="0"/>
              <a:t>С.В.Михалкой</a:t>
            </a:r>
            <a:r>
              <a:rPr lang="ru-RU" sz="4000" b="1" dirty="0" smtClean="0"/>
              <a:t>;</a:t>
            </a:r>
            <a:endParaRPr lang="ru-RU" sz="40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932040" y="5949280"/>
            <a:ext cx="47160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660066"/>
                </a:solidFill>
              </a:rPr>
              <a:t>Е. </a:t>
            </a:r>
            <a:r>
              <a:rPr lang="ru-RU" sz="4000" b="1" dirty="0" smtClean="0"/>
              <a:t>С.Я.Маршак;</a:t>
            </a:r>
            <a:endParaRPr lang="ru-RU" sz="40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627784" y="4293096"/>
            <a:ext cx="34565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(несколько вариантов ответа)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908720"/>
            <a:ext cx="9144000" cy="2376264"/>
          </a:xfrm>
        </p:spPr>
        <p:txBody>
          <a:bodyPr>
            <a:noAutofit/>
          </a:bodyPr>
          <a:lstStyle/>
          <a:p>
            <a:r>
              <a:rPr lang="ru-RU" sz="5000" b="1" dirty="0" smtClean="0">
                <a:solidFill>
                  <a:srgbClr val="002060"/>
                </a:solidFill>
              </a:rPr>
              <a:t>6.  В каком году Советский Союз прекратил своё существование и республики, входившие в его состав, стали независимыми государствами?</a:t>
            </a:r>
            <a:endParaRPr lang="ru-RU" sz="5000" b="1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88024" y="4365104"/>
            <a:ext cx="398000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660066"/>
                </a:solidFill>
              </a:rPr>
              <a:t>Б. </a:t>
            </a:r>
            <a:r>
              <a:rPr lang="ru-RU" sz="4800" b="1" dirty="0" smtClean="0"/>
              <a:t>в 1991 году.</a:t>
            </a:r>
            <a:endParaRPr lang="ru-RU" sz="4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4365104"/>
            <a:ext cx="404027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660066"/>
                </a:solidFill>
              </a:rPr>
              <a:t>А. </a:t>
            </a:r>
            <a:r>
              <a:rPr lang="ru-RU" sz="4800" b="1" dirty="0" smtClean="0"/>
              <a:t>в 1980 году;</a:t>
            </a:r>
            <a:endParaRPr lang="ru-RU" sz="48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699792" y="5373216"/>
            <a:ext cx="398320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660066"/>
                </a:solidFill>
              </a:rPr>
              <a:t>В. </a:t>
            </a:r>
            <a:r>
              <a:rPr lang="ru-RU" sz="4800" b="1" dirty="0" smtClean="0"/>
              <a:t>в 2000 году.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96F229C5C96C7C4194ABAD948440A683" ma:contentTypeVersion="1" ma:contentTypeDescription="Создание документа." ma:contentTypeScope="" ma:versionID="dae4833a8ee44c4366b574fb9bae8f30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50cb86ceb6424ce5d7cfd0ce4d0e3de2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T4CTUPCNHN5M-305841184-1924</_dlc_DocId>
    <_dlc_DocIdUrl xmlns="c71519f2-859d-46c1-a1b6-2941efed936d">
      <Url>http://xn--44-6kcadhwnl3cfdx.xn--p1ai/chuhloma/vig/internet-pred/_layouts/15/DocIdRedir.aspx?ID=T4CTUPCNHN5M-305841184-1924</Url>
      <Description>T4CTUPCNHN5M-305841184-1924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B504FFB8-DE74-4664-B43C-3EA6689811BA}"/>
</file>

<file path=customXml/itemProps2.xml><?xml version="1.0" encoding="utf-8"?>
<ds:datastoreItem xmlns:ds="http://schemas.openxmlformats.org/officeDocument/2006/customXml" ds:itemID="{CADE0F4C-B776-460C-89AD-C38D6E584697}"/>
</file>

<file path=customXml/itemProps3.xml><?xml version="1.0" encoding="utf-8"?>
<ds:datastoreItem xmlns:ds="http://schemas.openxmlformats.org/officeDocument/2006/customXml" ds:itemID="{855ADAFA-6CE1-4FB6-A7A9-D78C7A8B096D}"/>
</file>

<file path=customXml/itemProps4.xml><?xml version="1.0" encoding="utf-8"?>
<ds:datastoreItem xmlns:ds="http://schemas.openxmlformats.org/officeDocument/2006/customXml" ds:itemID="{0E6C45C8-880D-47BE-B49A-62BEE02BC821}"/>
</file>

<file path=docProps/app.xml><?xml version="1.0" encoding="utf-8"?>
<Properties xmlns="http://schemas.openxmlformats.org/officeDocument/2006/extended-properties" xmlns:vt="http://schemas.openxmlformats.org/officeDocument/2006/docPropsVTypes">
  <TotalTime>2707</TotalTime>
  <Words>274</Words>
  <Application>Microsoft Office PowerPoint</Application>
  <PresentationFormat>Экран (4:3)</PresentationFormat>
  <Paragraphs>51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1. Где правильно подписаны части герба России? </vt:lpstr>
      <vt:lpstr>2. В каком порядке сверху вниз расположены цвета российского флага?</vt:lpstr>
      <vt:lpstr>3.  Какой царь ввёл в России трёхцветный флаг?</vt:lpstr>
      <vt:lpstr>5. Где возникло слово «гимн»?</vt:lpstr>
      <vt:lpstr>6.  В каком году Советский Союз прекратил своё существование и республики, входившие в его состав, стали независимыми государствами?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Страна, в которой мы живём, называется:</dc:title>
  <dc:creator>инна</dc:creator>
  <cp:lastModifiedBy>Лариса</cp:lastModifiedBy>
  <cp:revision>310</cp:revision>
  <dcterms:created xsi:type="dcterms:W3CDTF">2013-10-25T19:04:56Z</dcterms:created>
  <dcterms:modified xsi:type="dcterms:W3CDTF">2020-04-29T06:47:48Z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0x01010096F229C5C96C7C4194ABAD948440A683</vt:lpwstr>
  </property>
  <property fmtid="{D5CDD505-2E9C-101B-9397-08002B2CF9AE}" pid="3" name="_dlc_DocIdItemGuid">
    <vt:lpwstr>367113c4-ef8d-4b45-a270-c0c63ac16778</vt:lpwstr>
  </property>
</Properties>
</file>