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2.xml" ContentType="application/vnd.openxmlformats-officedocument.presentationml.slide+xml"/>
  <Override PartName="/ppt/slides/slide10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59" r:id="rId6"/>
    <p:sldId id="260" r:id="rId7"/>
    <p:sldId id="264" r:id="rId8"/>
    <p:sldId id="266" r:id="rId9"/>
    <p:sldId id="268" r:id="rId10"/>
    <p:sldId id="267" r:id="rId11"/>
    <p:sldId id="269" r:id="rId12"/>
    <p:sldId id="263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customXml" Target="../customXml/item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6633"/>
            <a:ext cx="7772400" cy="1368152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XVIII век, блестящий и героический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6309320"/>
            <a:ext cx="8712968" cy="432048"/>
          </a:xfrm>
        </p:spPr>
        <p:txBody>
          <a:bodyPr>
            <a:normAutofit fontScale="40000" lnSpcReduction="20000"/>
          </a:bodyPr>
          <a:lstStyle/>
          <a:p>
            <a:r>
              <a:rPr lang="ru-RU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МАОУ г. Калининграда СОШ №2, история России 8 класс, параграф 25, учитель истории и обществознания </a:t>
            </a:r>
            <a:r>
              <a:rPr lang="ru-RU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Занин</a:t>
            </a:r>
            <a:r>
              <a:rPr lang="ru-RU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М.А</a:t>
            </a:r>
            <a:endParaRPr lang="ru-RU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412776"/>
            <a:ext cx="7198994" cy="4824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105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2130425"/>
            <a:ext cx="8784976" cy="2306687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Прочитайте в учебнике раздел «Политическое развитие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» (стр. 204)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и выполните задания.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а) Дайте определение термина.</a:t>
            </a:r>
            <a:br>
              <a:rPr lang="ru-RU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Самодержавие — ____.</a:t>
            </a:r>
            <a:br>
              <a:rPr lang="ru-RU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б) Укажите черты, характерные для «просвещенного абсолютизма». ____.</a:t>
            </a:r>
            <a:br>
              <a:rPr lang="ru-RU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в) Продолжите предложение.</a:t>
            </a:r>
            <a:br>
              <a:rPr lang="ru-RU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Слабость центральной власти проявилась в ____.</a:t>
            </a:r>
          </a:p>
        </p:txBody>
      </p:sp>
    </p:spTree>
    <p:extLst>
      <p:ext uri="{BB962C8B-B14F-4D97-AF65-F5344CB8AC3E}">
        <p14:creationId xmlns:p14="http://schemas.microsoft.com/office/powerpoint/2010/main" val="28836525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08504" cy="3602831"/>
          </a:xfrm>
        </p:spPr>
        <p:txBody>
          <a:bodyPr>
            <a:noAutofit/>
          </a:bodyPr>
          <a:lstStyle/>
          <a:p>
            <a:r>
              <a:rPr lang="ru-RU" sz="4000" b="1" u="sng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Закрепление материала</a:t>
            </a:r>
            <a:br>
              <a:rPr lang="ru-RU" sz="4000" b="1" u="sng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0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Какие противоречия существовали в политической и экономической сферах Российской империи к концу </a:t>
            </a:r>
            <a:r>
              <a:rPr lang="ru-RU" sz="4000" b="1" dirty="0" err="1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XVIIIв</a:t>
            </a:r>
            <a:r>
              <a:rPr lang="ru-RU" sz="40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.? </a:t>
            </a:r>
            <a:r>
              <a:rPr lang="ru-RU" sz="4000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4000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000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40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Как вы думаете, какие проблемы предстояло решать в </a:t>
            </a:r>
            <a:r>
              <a:rPr lang="ru-RU" sz="4000" b="1" dirty="0" err="1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XIXв</a:t>
            </a:r>
            <a:r>
              <a:rPr lang="ru-RU" sz="40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.?</a:t>
            </a:r>
            <a:br>
              <a:rPr lang="ru-RU" sz="40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4000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80034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6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Домашнее задание: </a:t>
            </a:r>
            <a:r>
              <a:rPr lang="ru-RU" sz="6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6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6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 </a:t>
            </a:r>
            <a:r>
              <a:rPr lang="ru-RU" sz="6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25, вопросы и задания.</a:t>
            </a:r>
            <a:br>
              <a:rPr lang="ru-RU" sz="6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﻿</a:t>
            </a:r>
          </a:p>
        </p:txBody>
      </p:sp>
    </p:spTree>
    <p:extLst>
      <p:ext uri="{BB962C8B-B14F-4D97-AF65-F5344CB8AC3E}">
        <p14:creationId xmlns:p14="http://schemas.microsoft.com/office/powerpoint/2010/main" val="3602248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88641"/>
            <a:ext cx="7772400" cy="1008112"/>
          </a:xfrm>
        </p:spPr>
        <p:txBody>
          <a:bodyPr/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План урока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124744"/>
            <a:ext cx="8568952" cy="5616624"/>
          </a:xfrm>
        </p:spPr>
        <p:txBody>
          <a:bodyPr>
            <a:normAutofit fontScale="85000" lnSpcReduction="20000"/>
          </a:bodyPr>
          <a:lstStyle/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42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Территории и население.</a:t>
            </a:r>
          </a:p>
          <a:p>
            <a:endParaRPr lang="ru-RU" sz="42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42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Многонациональная империя.</a:t>
            </a:r>
          </a:p>
          <a:p>
            <a:endParaRPr lang="ru-RU" sz="42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42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Сословия и классы.</a:t>
            </a:r>
          </a:p>
          <a:p>
            <a:endParaRPr lang="ru-RU" sz="42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42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Экономическое развитие.</a:t>
            </a:r>
          </a:p>
          <a:p>
            <a:endParaRPr lang="ru-RU" sz="42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42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Политическое развитие.</a:t>
            </a:r>
          </a:p>
        </p:txBody>
      </p:sp>
    </p:spTree>
    <p:extLst>
      <p:ext uri="{BB962C8B-B14F-4D97-AF65-F5344CB8AC3E}">
        <p14:creationId xmlns:p14="http://schemas.microsoft.com/office/powerpoint/2010/main" val="320282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260648"/>
            <a:ext cx="8856984" cy="4608512"/>
          </a:xfrm>
        </p:spPr>
        <p:txBody>
          <a:bodyPr>
            <a:norm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Прочитайте в учебнике раздел «Территории и население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b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(стр. 193), </a:t>
            </a:r>
            <a:b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поработайте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 картой «Российская империя в конце XVIII в.» и выполните задания.</a:t>
            </a:r>
          </a:p>
        </p:txBody>
      </p:sp>
    </p:spTree>
    <p:extLst>
      <p:ext uri="{BB962C8B-B14F-4D97-AF65-F5344CB8AC3E}">
        <p14:creationId xmlns:p14="http://schemas.microsoft.com/office/powerpoint/2010/main" val="4061940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260648"/>
            <a:ext cx="8856984" cy="4608512"/>
          </a:xfrm>
        </p:spPr>
        <p:txBody>
          <a:bodyPr>
            <a:norm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44624"/>
            <a:ext cx="9129038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а) Назовите географические области, присоединенные к Российскому государству в 1726—1763 гг. ____.</a:t>
            </a:r>
          </a:p>
          <a:p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б) Назовите географические области, присоединенные к Российскому государству в 1764—1800 гг. ____.</a:t>
            </a:r>
          </a:p>
          <a:p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в) Продолжите предложение.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Российская 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империя при освоении новых территорий столкнулась с трудностями: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 в 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экономическом плане ____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 в 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политическом плане ____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 в 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культурном плане ____</a:t>
            </a:r>
          </a:p>
          <a:p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г) Укажите, на каких территориях империи плотность населения была самой высокой. ____.</a:t>
            </a:r>
          </a:p>
          <a:p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д) Укажите последствия, к которым привело присоединение новых территорий к 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России. 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____.</a:t>
            </a:r>
          </a:p>
        </p:txBody>
      </p:sp>
    </p:spTree>
    <p:extLst>
      <p:ext uri="{BB962C8B-B14F-4D97-AF65-F5344CB8AC3E}">
        <p14:creationId xmlns:p14="http://schemas.microsoft.com/office/powerpoint/2010/main" val="826797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404664"/>
            <a:ext cx="8856984" cy="5688631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Прочитайте в учебнике раздел </a:t>
            </a:r>
            <a:r>
              <a:rPr lang="ru-RU" sz="3200" b="1" u="sng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«Многонациональная империя</a:t>
            </a:r>
            <a:r>
              <a:rPr lang="ru-RU" sz="3200" b="1" u="sng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ru-RU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(стр. 196) </a:t>
            </a:r>
            <a:r>
              <a:rPr lang="ru-RU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ответьте на вопросы.</a:t>
            </a:r>
            <a:br>
              <a:rPr lang="ru-RU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а) О каких процессах в государстве свидетельствуют данные таблицы, помещенной в тексте? ____.</a:t>
            </a:r>
            <a:br>
              <a:rPr lang="ru-RU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б) Какие меры предпринимало правительство для укрепления многонационального и многоконфессионального государства? ____.</a:t>
            </a:r>
          </a:p>
        </p:txBody>
      </p:sp>
    </p:spTree>
    <p:extLst>
      <p:ext uri="{BB962C8B-B14F-4D97-AF65-F5344CB8AC3E}">
        <p14:creationId xmlns:p14="http://schemas.microsoft.com/office/powerpoint/2010/main" val="323131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772817"/>
            <a:ext cx="8784976" cy="3168352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Прочитайте в учебнике раздел «Сословия и классы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(стр. 199) 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дайте определения терминов.</a:t>
            </a:r>
            <a:br>
              <a:rPr lang="ru-RU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Сословие — ____.</a:t>
            </a:r>
            <a:br>
              <a:rPr lang="ru-RU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Класс — ____.</a:t>
            </a:r>
            <a:br>
              <a:rPr lang="ru-RU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Бюрократия ____.</a:t>
            </a:r>
          </a:p>
        </p:txBody>
      </p:sp>
    </p:spTree>
    <p:extLst>
      <p:ext uri="{BB962C8B-B14F-4D97-AF65-F5344CB8AC3E}">
        <p14:creationId xmlns:p14="http://schemas.microsoft.com/office/powerpoint/2010/main" val="2664877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260648"/>
            <a:ext cx="8928992" cy="1686049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Заполните таблицу «Права и обязанности сословий Российской империи»: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9512133"/>
              </p:ext>
            </p:extLst>
          </p:nvPr>
        </p:nvGraphicFramePr>
        <p:xfrm>
          <a:off x="107504" y="2132856"/>
          <a:ext cx="8856984" cy="4536505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3096344"/>
                <a:gridCol w="2808312"/>
                <a:gridCol w="2952328"/>
              </a:tblGrid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Сословия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Права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Обязанности</a:t>
                      </a:r>
                    </a:p>
                  </a:txBody>
                  <a:tcPr marL="0" marR="0" marT="0" marB="0"/>
                </a:tc>
              </a:tr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Сельские обыватели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/>
                </a:tc>
              </a:tr>
              <a:tr h="1944217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Городские обыватели (купцы, мещане, ремесленники)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/>
                </a:tc>
              </a:tr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ru-RU" sz="24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Дворяне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/>
                </a:tc>
              </a:tr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ru-RU" sz="24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Духовенство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1372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916832"/>
            <a:ext cx="8712968" cy="2592287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Прочитайте в учебнике раздел «Экономическое развитие» и выполните задания.</a:t>
            </a:r>
            <a:br>
              <a:rPr lang="ru-RU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а) Дайте определение понятия.</a:t>
            </a:r>
            <a:br>
              <a:rPr lang="ru-RU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Процесс модернизации — ____.</a:t>
            </a:r>
          </a:p>
        </p:txBody>
      </p:sp>
    </p:spTree>
    <p:extLst>
      <p:ext uri="{BB962C8B-B14F-4D97-AF65-F5344CB8AC3E}">
        <p14:creationId xmlns:p14="http://schemas.microsoft.com/office/powerpoint/2010/main" val="2313941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260649"/>
            <a:ext cx="8856984" cy="2016223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б) Заполните таблицу «Многоукладность российской экономики»: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7792102"/>
              </p:ext>
            </p:extLst>
          </p:nvPr>
        </p:nvGraphicFramePr>
        <p:xfrm>
          <a:off x="179512" y="2204863"/>
          <a:ext cx="8784976" cy="4392488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4824536"/>
                <a:gridCol w="3960440"/>
              </a:tblGrid>
              <a:tr h="1098122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Уклады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Черты</a:t>
                      </a:r>
                    </a:p>
                  </a:txBody>
                  <a:tcPr marL="0" marR="0" marT="0" marB="0"/>
                </a:tc>
              </a:tr>
              <a:tr h="1098122">
                <a:tc>
                  <a:txBody>
                    <a:bodyPr/>
                    <a:lstStyle/>
                    <a:p>
                      <a:r>
                        <a:rPr lang="ru-RU" sz="2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Феодально-крепостнический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ru-RU" sz="2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/>
                </a:tc>
              </a:tr>
              <a:tr h="1098122">
                <a:tc>
                  <a:txBody>
                    <a:bodyPr/>
                    <a:lstStyle/>
                    <a:p>
                      <a:r>
                        <a:rPr lang="ru-RU" sz="2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Мелкотоварный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ru-RU" sz="2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/>
                </a:tc>
              </a:tr>
              <a:tr h="1098122">
                <a:tc>
                  <a:txBody>
                    <a:bodyPr/>
                    <a:lstStyle/>
                    <a:p>
                      <a:r>
                        <a:rPr lang="ru-RU" sz="2400" b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Капиталистический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 sz="24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5749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96F229C5C96C7C4194ABAD948440A683" ma:contentTypeVersion="1" ma:contentTypeDescription="Создание документа." ma:contentTypeScope="" ma:versionID="dae4833a8ee44c4366b574fb9bae8f30">
  <xsd:schema xmlns:xsd="http://www.w3.org/2001/XMLSchema" xmlns:xs="http://www.w3.org/2001/XMLSchema" xmlns:p="http://schemas.microsoft.com/office/2006/metadata/properties" xmlns:ns2="c71519f2-859d-46c1-a1b6-2941efed936d" targetNamespace="http://schemas.microsoft.com/office/2006/metadata/properties" ma:root="true" ma:fieldsID="50cb86ceb6424ce5d7cfd0ce4d0e3de2" ns2:_="">
    <xsd:import namespace="c71519f2-859d-46c1-a1b6-2941efed936d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1519f2-859d-46c1-a1b6-2941efed93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c71519f2-859d-46c1-a1b6-2941efed936d">T4CTUPCNHN5M-305841184-2315</_dlc_DocId>
    <_dlc_DocIdUrl xmlns="c71519f2-859d-46c1-a1b6-2941efed936d">
      <Url>http://edu-sps.koiro.local/chuhloma/vig/internet-pred/_layouts/15/DocIdRedir.aspx?ID=T4CTUPCNHN5M-305841184-2315</Url>
      <Description>T4CTUPCNHN5M-305841184-2315</Description>
    </_dlc_DocIdUrl>
  </documentManagement>
</p:properties>
</file>

<file path=customXml/itemProps1.xml><?xml version="1.0" encoding="utf-8"?>
<ds:datastoreItem xmlns:ds="http://schemas.openxmlformats.org/officeDocument/2006/customXml" ds:itemID="{D992F326-CE00-405F-9543-F62D6A42B1CD}"/>
</file>

<file path=customXml/itemProps2.xml><?xml version="1.0" encoding="utf-8"?>
<ds:datastoreItem xmlns:ds="http://schemas.openxmlformats.org/officeDocument/2006/customXml" ds:itemID="{04C04136-5EF0-444E-947D-83C75E3949EF}"/>
</file>

<file path=customXml/itemProps3.xml><?xml version="1.0" encoding="utf-8"?>
<ds:datastoreItem xmlns:ds="http://schemas.openxmlformats.org/officeDocument/2006/customXml" ds:itemID="{FD068D2F-19AE-4337-86CA-01DA94CE792E}"/>
</file>

<file path=customXml/itemProps4.xml><?xml version="1.0" encoding="utf-8"?>
<ds:datastoreItem xmlns:ds="http://schemas.openxmlformats.org/officeDocument/2006/customXml" ds:itemID="{1D3D02AE-4B80-41CD-9E01-B1F896B042A4}"/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233</Words>
  <Application>Microsoft Office PowerPoint</Application>
  <PresentationFormat>Экран (4:3)</PresentationFormat>
  <Paragraphs>58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5" baseType="lpstr">
      <vt:lpstr>Arial</vt:lpstr>
      <vt:lpstr>Calibri</vt:lpstr>
      <vt:lpstr>Тема Office</vt:lpstr>
      <vt:lpstr>XVIII век, блестящий и героический</vt:lpstr>
      <vt:lpstr>План урока</vt:lpstr>
      <vt:lpstr> Прочитайте в учебнике раздел «Территории и население»  (стр. 193),  поработайте с картой «Российская империя в конце XVIII в.» и выполните задания.</vt:lpstr>
      <vt:lpstr> </vt:lpstr>
      <vt:lpstr>2. Прочитайте в учебнике раздел «Многонациональная империя» (стр. 196) и ответьте на вопросы.  а) О каких процессах в государстве свидетельствуют данные таблицы, помещенной в тексте? ____.  б) Какие меры предпринимало правительство для укрепления многонационального и многоконфессионального государства? ____.</vt:lpstr>
      <vt:lpstr>3. Прочитайте в учебнике раздел «Сословия и классы» (стр. 199) и дайте определения терминов.  Сословие — ____.  Класс — ____.  Бюрократия ____.</vt:lpstr>
      <vt:lpstr>. Заполните таблицу «Права и обязанности сословий Российской империи»:</vt:lpstr>
      <vt:lpstr>5. Прочитайте в учебнике раздел «Экономическое развитие» и выполните задания.  а) Дайте определение понятия.  Процесс модернизации — ____.</vt:lpstr>
      <vt:lpstr>б) Заполните таблицу «Многоукладность российской экономики»:</vt:lpstr>
      <vt:lpstr>6. Прочитайте в учебнике раздел «Политическое развитие» (стр. 204) и выполните задания. а) Дайте определение термина. Самодержавие — ____. б) Укажите черты, характерные для «просвещенного абсолютизма». ____. в) Продолжите предложение. Слабость центральной власти проявилась в ____.</vt:lpstr>
      <vt:lpstr>Закрепление материала 1. Какие противоречия существовали в политической и экономической сферах Российской империи к концу XVIIIв.?  2. Как вы думаете, какие проблемы предстояло решать в XIXв.? </vt:lpstr>
      <vt:lpstr>Домашнее задание:  § 25, вопросы и задания. 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XVIII век, блестящий и героический</dc:title>
  <dc:creator>OLD</dc:creator>
  <cp:lastModifiedBy>XTreme.ws</cp:lastModifiedBy>
  <cp:revision>3</cp:revision>
  <dcterms:created xsi:type="dcterms:W3CDTF">2019-05-16T20:43:37Z</dcterms:created>
  <dcterms:modified xsi:type="dcterms:W3CDTF">2020-05-21T17:42:18Z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0x01010096F229C5C96C7C4194ABAD948440A683</vt:lpwstr>
  </property>
  <property fmtid="{D5CDD505-2E9C-101B-9397-08002B2CF9AE}" pid="3" name="_dlc_DocIdItemGuid">
    <vt:lpwstr>57a31b2f-cd31-4fa5-93d8-397fd4a7ee3d</vt:lpwstr>
  </property>
</Properties>
</file>