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81" r:id="rId5"/>
    <p:sldId id="262" r:id="rId6"/>
    <p:sldId id="263" r:id="rId7"/>
    <p:sldId id="269" r:id="rId8"/>
    <p:sldId id="282" r:id="rId9"/>
    <p:sldId id="271" r:id="rId10"/>
    <p:sldId id="292" r:id="rId11"/>
    <p:sldId id="291" r:id="rId12"/>
    <p:sldId id="284" r:id="rId13"/>
    <p:sldId id="285" r:id="rId14"/>
    <p:sldId id="277" r:id="rId15"/>
    <p:sldId id="278" r:id="rId16"/>
    <p:sldId id="301" r:id="rId17"/>
    <p:sldId id="286" r:id="rId18"/>
    <p:sldId id="287" r:id="rId19"/>
    <p:sldId id="295" r:id="rId20"/>
    <p:sldId id="296" r:id="rId21"/>
    <p:sldId id="298" r:id="rId22"/>
    <p:sldId id="300" r:id="rId23"/>
    <p:sldId id="29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D47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995C0-DE88-45B5-92CC-A3622C6B03D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71E1-D2F1-42FD-9435-CE5BB4984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6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350FC-5F20-4731-BC40-3F2302A0AD7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C1A89-2742-4F6F-9A07-C522F798AB4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70A35-49E6-4FCC-A329-BFCD36C4BFF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C47A2-495B-4A40-976D-F0BC250F79FB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6976-15D4-40DF-AE7D-87998B8D8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http://www.odintsovo.info/white/photo/kuper_2006/2-1024N.jpg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ro.ru/cat_porodi/big/41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media.nrd.ru/uploads/post-5706-119200852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rug2.ru/porodi/koshka/rus_golub1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art.mau.ru/foto_cats/sib/sib005.jpg" TargetMode="External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hyperlink" Target="http://www.samo-delka.ru/main/pic/foto01.jpg" TargetMode="External"/><Relationship Id="rId2" Type="http://schemas.openxmlformats.org/officeDocument/2006/relationships/hyperlink" Target="http://pets.onas.ru/pets_new_2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hyperlink" Target="http://www.foto.md/photos/34887.jpg" TargetMode="Externa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9;&#1086;&#1073;&#1072;&#1082;&#1072;%20&#1073;&#1099;&#1074;&#1072;&#1077;&#1090;%20&#1082;&#1091;&#1089;&#1072;&#1095;&#1077;&#1081;.mp3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rian.ru/storage/PreviewWM/0383/30/03833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рс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2286000" cy="20002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 descr="л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643314"/>
            <a:ext cx="1876438" cy="2428892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легав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2333625" cy="1962150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9" name="Рисунок 8" descr="гончая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500042"/>
            <a:ext cx="2857520" cy="2928958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перс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714752"/>
            <a:ext cx="2857520" cy="235745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Компаньоны или друзья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ls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072494" cy="542928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3357586" cy="8572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Собаки на войне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вязист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2071702" cy="20002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Рисунок 9" descr="война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071942"/>
            <a:ext cx="2686050" cy="200026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572132" y="21429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Собаки - космонавты</a:t>
            </a:r>
            <a:endParaRPr lang="ru-RU" sz="2400" dirty="0"/>
          </a:p>
        </p:txBody>
      </p:sp>
      <p:pic>
        <p:nvPicPr>
          <p:cNvPr id="12" name="Рисунок 11" descr="http://s42.radikal.ru/i096/0911/0a/9f3affbd3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1435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йна 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500306"/>
            <a:ext cx="1928826" cy="191452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Рисунок 7" descr="собака 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00504"/>
            <a:ext cx="3071834" cy="2071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14942" y="3500438"/>
            <a:ext cx="40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собаке Бальт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785794"/>
            <a:ext cx="1223963" cy="4948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dirty="0" smtClean="0">
                <a:latin typeface="Impact" pitchFamily="34" charset="0"/>
              </a:rPr>
              <a:t>К</a:t>
            </a:r>
            <a:br>
              <a:rPr lang="ru-RU" sz="7200" dirty="0" smtClean="0">
                <a:latin typeface="Impact" pitchFamily="34" charset="0"/>
              </a:rPr>
            </a:br>
            <a:r>
              <a:rPr lang="ru-RU" sz="7200" dirty="0" smtClean="0">
                <a:latin typeface="Impact" pitchFamily="34" charset="0"/>
              </a:rPr>
              <a:t>О</a:t>
            </a:r>
            <a:br>
              <a:rPr lang="ru-RU" sz="7200" dirty="0" smtClean="0">
                <a:latin typeface="Impact" pitchFamily="34" charset="0"/>
              </a:rPr>
            </a:br>
            <a:r>
              <a:rPr lang="ru-RU" sz="7200" dirty="0" smtClean="0">
                <a:latin typeface="Impact" pitchFamily="34" charset="0"/>
              </a:rPr>
              <a:t>ш</a:t>
            </a:r>
            <a:br>
              <a:rPr lang="ru-RU" sz="7200" dirty="0" smtClean="0">
                <a:latin typeface="Impact" pitchFamily="34" charset="0"/>
              </a:rPr>
            </a:br>
            <a:r>
              <a:rPr lang="ru-RU" sz="7200" dirty="0" smtClean="0">
                <a:latin typeface="Impact" pitchFamily="34" charset="0"/>
              </a:rPr>
              <a:t>К</a:t>
            </a:r>
            <a:br>
              <a:rPr lang="ru-RU" sz="7200" dirty="0" smtClean="0">
                <a:latin typeface="Impact" pitchFamily="34" charset="0"/>
              </a:rPr>
            </a:br>
            <a:r>
              <a:rPr lang="ru-RU" sz="7200" dirty="0" smtClean="0">
                <a:latin typeface="Impact" pitchFamily="34" charset="0"/>
              </a:rPr>
              <a:t>И</a:t>
            </a:r>
          </a:p>
        </p:txBody>
      </p:sp>
      <p:pic>
        <p:nvPicPr>
          <p:cNvPr id="2059" name="Picture 11" descr="рыжий котен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571480"/>
            <a:ext cx="2703508" cy="2643206"/>
          </a:xfrm>
          <a:ln>
            <a:solidFill>
              <a:srgbClr val="00B050"/>
            </a:solidFill>
          </a:ln>
          <a:effectLst/>
        </p:spPr>
      </p:pic>
      <p:pic>
        <p:nvPicPr>
          <p:cNvPr id="4" name="Рисунок 3" descr="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357430"/>
            <a:ext cx="2386017" cy="3000396"/>
          </a:xfrm>
          <a:prstGeom prst="rect">
            <a:avLst/>
          </a:prstGeom>
        </p:spPr>
      </p:pic>
      <p:pic>
        <p:nvPicPr>
          <p:cNvPr id="5" name="Рисунок 4" descr="египет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86190"/>
            <a:ext cx="2824165" cy="242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514350"/>
            <a:ext cx="80692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Дикие родственники кошек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9750" y="1125538"/>
            <a:ext cx="7921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tx2"/>
                </a:solidFill>
              </a:rPr>
              <a:t/>
            </a:r>
            <a:br>
              <a:rPr lang="ru-RU" sz="6000" dirty="0">
                <a:solidFill>
                  <a:schemeClr val="tx2"/>
                </a:solidFill>
              </a:rPr>
            </a:br>
            <a:r>
              <a:rPr lang="ru-RU" sz="6000" dirty="0">
                <a:solidFill>
                  <a:schemeClr val="tx2"/>
                </a:solidFill>
              </a:rPr>
              <a:t/>
            </a:r>
            <a:br>
              <a:rPr lang="ru-RU" sz="6000" dirty="0">
                <a:solidFill>
                  <a:schemeClr val="tx2"/>
                </a:solidFill>
              </a:rPr>
            </a:b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17413" name="Picture 5" descr="л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1428736"/>
            <a:ext cx="4000527" cy="2643206"/>
          </a:xfrm>
          <a:ln>
            <a:solidFill>
              <a:srgbClr val="00B050"/>
            </a:solidFill>
          </a:ln>
          <a:effectLst/>
        </p:spPr>
      </p:pic>
      <p:pic>
        <p:nvPicPr>
          <p:cNvPr id="5" name="Picture 9" descr="тиг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1428736"/>
            <a:ext cx="3567110" cy="2643206"/>
          </a:xfrm>
          <a:ln>
            <a:solidFill>
              <a:srgbClr val="00B05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" name="Picture 8" descr="Картинка 6 из 1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357694"/>
            <a:ext cx="3929090" cy="228601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642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Породы кошек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Картинка 22 из 1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000528" cy="200026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pic>
        <p:nvPicPr>
          <p:cNvPr id="5" name="Picture 9" descr="Картинка 38 из 1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3"/>
            <a:ext cx="4000527" cy="2000263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pic>
        <p:nvPicPr>
          <p:cNvPr id="6" name="Picture 7" descr="Картинка 18 из 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3500438"/>
            <a:ext cx="4071965" cy="257176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pic>
        <p:nvPicPr>
          <p:cNvPr id="7" name="Picture 7" descr="Картинка 107 из 32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3500438"/>
            <a:ext cx="4214842" cy="257176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9" y="3071810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Персидская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000372"/>
            <a:ext cx="264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Сибирская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6198990"/>
            <a:ext cx="2786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Русская голубая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6215082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Сиамская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64294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«Профессии» кошек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артинка 7 из 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357586" cy="242889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«Охотники»</a:t>
            </a:r>
          </a:p>
        </p:txBody>
      </p:sp>
      <p:pic>
        <p:nvPicPr>
          <p:cNvPr id="6" name="Picture 15" descr="img_11b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928670"/>
            <a:ext cx="3500462" cy="242889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14942" y="50004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«Синоптики»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00438"/>
            <a:ext cx="346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Лекари»</a:t>
            </a:r>
            <a:endParaRPr lang="ru-RU" sz="2400" dirty="0"/>
          </a:p>
        </p:txBody>
      </p:sp>
      <p:pic>
        <p:nvPicPr>
          <p:cNvPr id="9" name="Picture 7" descr="Картинка 80 из 102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929066"/>
            <a:ext cx="3000396" cy="242889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643570" y="350043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«Артисты»</a:t>
            </a:r>
            <a:endParaRPr lang="ru-RU" sz="2400" dirty="0"/>
          </a:p>
        </p:txBody>
      </p:sp>
      <p:pic>
        <p:nvPicPr>
          <p:cNvPr id="11" name="Picture 5" descr="Картинка 3 из 1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929066"/>
            <a:ext cx="3071834" cy="235745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4942" y="50004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500438"/>
            <a:ext cx="346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ухаживать за кошкой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собакой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28737"/>
            <a:ext cx="2505075" cy="2214578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8" name="Picture 6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41438"/>
            <a:ext cx="2867025" cy="154305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9" name="Picture 8" descr="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381250" cy="2128838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10" name="Picture 5" descr="Копия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2428892" cy="250033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6" descr="Копия (2)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71942"/>
            <a:ext cx="2320925" cy="257176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7" descr="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000504"/>
            <a:ext cx="2286016" cy="2670169"/>
          </a:xfrm>
          <a:prstGeom prst="rect">
            <a:avLst/>
          </a:prstGeom>
          <a:noFill/>
          <a:ln w="57150">
            <a:solidFill>
              <a:srgbClr val="E8D1B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специалист, ухаживающий за животными.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2143140" cy="45720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брошеные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14356"/>
            <a:ext cx="7929618" cy="5500726"/>
          </a:xfrm>
          <a:prstGeom prst="rect">
            <a:avLst/>
          </a:prstGeom>
        </p:spPr>
      </p:pic>
      <p:pic>
        <p:nvPicPr>
          <p:cNvPr id="4" name="собака бывает куса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42889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Мордочка усатая,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Шубка полосатая,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Часто умывается,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 с водой не знается.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64294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algn="r"/>
            <a:r>
              <a:rPr lang="ru-RU" sz="9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9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214686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Черный нос, колечком хвост,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 охраняет,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Громко лает,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Кошек пугает!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0686" y="5460326"/>
            <a:ext cx="411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шеные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7000924" cy="52149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Содержимое 40" descr="брошеные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28604"/>
            <a:ext cx="7072362" cy="52149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брошеные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858048" cy="4857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Рисунок 4" descr="брошеные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142984"/>
            <a:ext cx="5715040" cy="45720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9877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 молодцы!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«Почему мы любим кошек и собак?»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162" cy="5459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smtClean="0">
                <a:latin typeface="Impact" pitchFamily="34" charset="0"/>
              </a:rPr>
              <a:t>С</a:t>
            </a:r>
            <a:br>
              <a:rPr lang="ru-RU" sz="6000" smtClean="0">
                <a:latin typeface="Impact" pitchFamily="34" charset="0"/>
              </a:rPr>
            </a:br>
            <a:r>
              <a:rPr lang="ru-RU" sz="6000" smtClean="0">
                <a:latin typeface="Impact" pitchFamily="34" charset="0"/>
              </a:rPr>
              <a:t>О</a:t>
            </a:r>
            <a:br>
              <a:rPr lang="ru-RU" sz="6000" smtClean="0">
                <a:latin typeface="Impact" pitchFamily="34" charset="0"/>
              </a:rPr>
            </a:br>
            <a:r>
              <a:rPr lang="ru-RU" sz="6000" smtClean="0">
                <a:latin typeface="Impact" pitchFamily="34" charset="0"/>
              </a:rPr>
              <a:t>Б</a:t>
            </a:r>
            <a:br>
              <a:rPr lang="ru-RU" sz="6000" smtClean="0">
                <a:latin typeface="Impact" pitchFamily="34" charset="0"/>
              </a:rPr>
            </a:br>
            <a:r>
              <a:rPr lang="ru-RU" sz="6000" smtClean="0">
                <a:latin typeface="Impact" pitchFamily="34" charset="0"/>
              </a:rPr>
              <a:t>А</a:t>
            </a:r>
            <a:br>
              <a:rPr lang="ru-RU" sz="6000" smtClean="0">
                <a:latin typeface="Impact" pitchFamily="34" charset="0"/>
              </a:rPr>
            </a:br>
            <a:r>
              <a:rPr lang="ru-RU" sz="6000" smtClean="0">
                <a:latin typeface="Impact" pitchFamily="34" charset="0"/>
              </a:rPr>
              <a:t>К</a:t>
            </a:r>
            <a:br>
              <a:rPr lang="ru-RU" sz="6000" smtClean="0">
                <a:latin typeface="Impact" pitchFamily="34" charset="0"/>
              </a:rPr>
            </a:br>
            <a:r>
              <a:rPr lang="ru-RU" sz="6000" smtClean="0">
                <a:latin typeface="Impact" pitchFamily="34" charset="0"/>
              </a:rPr>
              <a:t>И</a:t>
            </a:r>
          </a:p>
        </p:txBody>
      </p:sp>
      <p:pic>
        <p:nvPicPr>
          <p:cNvPr id="38919" name="Picture 7" descr="70c0d99f3e4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692150"/>
            <a:ext cx="6985000" cy="523875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во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496" y="357166"/>
            <a:ext cx="4714908" cy="264320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000528" cy="307183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285860"/>
            <a:ext cx="4214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Дикие родственники собак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000504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приручил собаку еще в каменном веке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Породы собак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6140783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1142984"/>
            <a:ext cx="3673473" cy="214314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Picture 13" descr="797ee9f37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500462" cy="200026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Picture 6" descr="post-26955-1230452708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786214" cy="214313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" name="Picture 7" descr="174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3571900" cy="214314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929322" y="3244334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Терьер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24433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Борзая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6143644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Ньюфаундленд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6198990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Собаки на службе людей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«Профессии» собак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resqure044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571612"/>
            <a:ext cx="3143272" cy="414340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643050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«Охотники»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85789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«Ищейки»</a:t>
            </a:r>
          </a:p>
        </p:txBody>
      </p:sp>
      <p:pic>
        <p:nvPicPr>
          <p:cNvPr id="8" name="Рисунок 7" descr="ох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0"/>
            <a:ext cx="3286148" cy="371477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214291"/>
            <a:ext cx="7883525" cy="64294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Пограничники»                                 «Полицейские»</a:t>
            </a:r>
          </a:p>
        </p:txBody>
      </p:sp>
      <p:pic>
        <p:nvPicPr>
          <p:cNvPr id="59408" name="Picture 16" descr="Картинка 2 из 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357586" cy="235745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10" descr="08022008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786214" cy="535785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357562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«Спасатели»  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7" name="Picture 8" descr="newf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3929066"/>
            <a:ext cx="3857652" cy="257176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2862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Ездовые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«Пастухи»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41125092_1237237194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5"/>
            <a:ext cx="3643337" cy="2500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Picture 13" descr="0f8ca111d5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3929090" cy="2500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567946"/>
            <a:ext cx="448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«Поводыри» </a:t>
            </a:r>
            <a:endParaRPr lang="ru-RU" sz="2400" dirty="0"/>
          </a:p>
        </p:txBody>
      </p:sp>
      <p:pic>
        <p:nvPicPr>
          <p:cNvPr id="7" name="Picture 8" descr="228093_8558-550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643338" cy="235745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цир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4000528" cy="24288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66939" y="3500438"/>
            <a:ext cx="4662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«Циркачи»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T4CTUPCNHN5M-305841184-1197</_dlc_DocId>
    <_dlc_DocIdUrl xmlns="c71519f2-859d-46c1-a1b6-2941efed936d">
      <Url>http://edu-sps.koiro.local/chuhloma/vig/internet-pred/_layouts/15/DocIdRedir.aspx?ID=T4CTUPCNHN5M-305841184-1197</Url>
      <Description>T4CTUPCNHN5M-305841184-1197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7C5349-6265-44D8-8D5A-B6259C2B2508}"/>
</file>

<file path=customXml/itemProps2.xml><?xml version="1.0" encoding="utf-8"?>
<ds:datastoreItem xmlns:ds="http://schemas.openxmlformats.org/officeDocument/2006/customXml" ds:itemID="{AFE1CC51-73C2-4D41-AAF5-EC759A7FB3B7}"/>
</file>

<file path=customXml/itemProps3.xml><?xml version="1.0" encoding="utf-8"?>
<ds:datastoreItem xmlns:ds="http://schemas.openxmlformats.org/officeDocument/2006/customXml" ds:itemID="{2D820271-DA70-4387-8BFD-70AB7A62DF64}"/>
</file>

<file path=customXml/itemProps4.xml><?xml version="1.0" encoding="utf-8"?>
<ds:datastoreItem xmlns:ds="http://schemas.openxmlformats.org/officeDocument/2006/customXml" ds:itemID="{AE0E5FA4-A401-4BA8-BF54-4222AE800430}"/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141</Words>
  <Application>Microsoft Office PowerPoint</Application>
  <PresentationFormat>Экран (4:3)</PresentationFormat>
  <Paragraphs>56</Paragraphs>
  <Slides>24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Мордочка усатая, Шубка полосатая,  Часто умывается,  Но с водой не знается.   </vt:lpstr>
      <vt:lpstr>Тема урока:  «Почему мы любим кошек и собак?»</vt:lpstr>
      <vt:lpstr>С О Б А К И</vt:lpstr>
      <vt:lpstr>Презентация PowerPoint</vt:lpstr>
      <vt:lpstr>Породы собак</vt:lpstr>
      <vt:lpstr>Собаки на службе людей «Профессии» собак</vt:lpstr>
      <vt:lpstr>    «Пограничники»                                 «Полицейские»</vt:lpstr>
      <vt:lpstr>         Ездовые                                   «Пастухи»</vt:lpstr>
      <vt:lpstr>Компаньоны или друзья</vt:lpstr>
      <vt:lpstr>Собаки на войне</vt:lpstr>
      <vt:lpstr>К О ш К И</vt:lpstr>
      <vt:lpstr>Дикие родственники кошек</vt:lpstr>
      <vt:lpstr>Породы кошек</vt:lpstr>
      <vt:lpstr>«Профессии» кошек</vt:lpstr>
      <vt:lpstr>Презентация PowerPoint</vt:lpstr>
      <vt:lpstr>Как ухаживать за кошкой и собакой</vt:lpstr>
      <vt:lpstr>Ветеринар – специалист, ухаживающий за животными.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 Вы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Компьютер</cp:lastModifiedBy>
  <cp:revision>125</cp:revision>
  <dcterms:created xsi:type="dcterms:W3CDTF">2014-11-09T15:37:45Z</dcterms:created>
  <dcterms:modified xsi:type="dcterms:W3CDTF">2020-04-07T05:21:05Z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e3e9e6eb-52b7-43e9-a986-1ba77b35094c</vt:lpwstr>
  </property>
</Properties>
</file>