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D43D-7737-47CA-B133-B07C77AC179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87BA-085B-453F-B00E-A48A6017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D43D-7737-47CA-B133-B07C77AC179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87BA-085B-453F-B00E-A48A6017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D43D-7737-47CA-B133-B07C77AC179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87BA-085B-453F-B00E-A48A6017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D43D-7737-47CA-B133-B07C77AC179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87BA-085B-453F-B00E-A48A6017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D43D-7737-47CA-B133-B07C77AC179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87BA-085B-453F-B00E-A48A6017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D43D-7737-47CA-B133-B07C77AC179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87BA-085B-453F-B00E-A48A6017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D43D-7737-47CA-B133-B07C77AC179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87BA-085B-453F-B00E-A48A6017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D43D-7737-47CA-B133-B07C77AC179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87BA-085B-453F-B00E-A48A6017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D43D-7737-47CA-B133-B07C77AC179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87BA-085B-453F-B00E-A48A6017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D43D-7737-47CA-B133-B07C77AC179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87BA-085B-453F-B00E-A48A6017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D43D-7737-47CA-B133-B07C77AC179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87BA-085B-453F-B00E-A48A6017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0D43D-7737-47CA-B133-B07C77AC179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287BA-085B-453F-B00E-A48A6017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6.xml"/><Relationship Id="rId18" Type="http://schemas.openxmlformats.org/officeDocument/2006/relationships/image" Target="../media/image10.jpeg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7.jpeg"/><Relationship Id="rId17" Type="http://schemas.openxmlformats.org/officeDocument/2006/relationships/slide" Target="slide9.xml"/><Relationship Id="rId2" Type="http://schemas.openxmlformats.org/officeDocument/2006/relationships/image" Target="../media/image17.jpe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7.xm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slide" Target="slide10.xml"/><Relationship Id="rId1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6.xml"/><Relationship Id="rId18" Type="http://schemas.openxmlformats.org/officeDocument/2006/relationships/image" Target="../media/image10.jpeg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7.jpeg"/><Relationship Id="rId17" Type="http://schemas.openxmlformats.org/officeDocument/2006/relationships/slide" Target="slide9.xml"/><Relationship Id="rId2" Type="http://schemas.openxmlformats.org/officeDocument/2006/relationships/image" Target="../media/image18.jpe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7.xm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slide" Target="slide10.xml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6.xml"/><Relationship Id="rId17" Type="http://schemas.openxmlformats.org/officeDocument/2006/relationships/image" Target="../media/image10.jpeg"/><Relationship Id="rId2" Type="http://schemas.openxmlformats.org/officeDocument/2006/relationships/slide" Target="slide4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image" Target="../media/image6.jpe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6.xml"/><Relationship Id="rId18" Type="http://schemas.openxmlformats.org/officeDocument/2006/relationships/image" Target="../media/image10.jpeg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7.jpeg"/><Relationship Id="rId17" Type="http://schemas.openxmlformats.org/officeDocument/2006/relationships/slide" Target="slide9.xml"/><Relationship Id="rId2" Type="http://schemas.openxmlformats.org/officeDocument/2006/relationships/image" Target="../media/image11.jpe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7.xm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slide" Target="slide10.xml"/><Relationship Id="rId1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8.jpeg"/><Relationship Id="rId3" Type="http://schemas.openxmlformats.org/officeDocument/2006/relationships/slide" Target="slide4.xml"/><Relationship Id="rId7" Type="http://schemas.openxmlformats.org/officeDocument/2006/relationships/image" Target="../media/image5.jpeg"/><Relationship Id="rId12" Type="http://schemas.openxmlformats.org/officeDocument/2006/relationships/slide" Target="slide6.xml"/><Relationship Id="rId17" Type="http://schemas.openxmlformats.org/officeDocument/2006/relationships/image" Target="../media/image10.jpeg"/><Relationship Id="rId2" Type="http://schemas.openxmlformats.org/officeDocument/2006/relationships/image" Target="../media/image4.jpeg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7.jpeg"/><Relationship Id="rId5" Type="http://schemas.openxmlformats.org/officeDocument/2006/relationships/slide" Target="slide5.xml"/><Relationship Id="rId15" Type="http://schemas.openxmlformats.org/officeDocument/2006/relationships/image" Target="../media/image9.jpeg"/><Relationship Id="rId10" Type="http://schemas.openxmlformats.org/officeDocument/2006/relationships/slide" Target="slide8.xml"/><Relationship Id="rId4" Type="http://schemas.openxmlformats.org/officeDocument/2006/relationships/image" Target="../media/image3.jpeg"/><Relationship Id="rId9" Type="http://schemas.openxmlformats.org/officeDocument/2006/relationships/image" Target="../media/image6.jpeg"/><Relationship Id="rId1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6.xml"/><Relationship Id="rId18" Type="http://schemas.openxmlformats.org/officeDocument/2006/relationships/image" Target="../media/image10.jpeg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7.jpeg"/><Relationship Id="rId17" Type="http://schemas.openxmlformats.org/officeDocument/2006/relationships/slide" Target="slide9.xml"/><Relationship Id="rId2" Type="http://schemas.openxmlformats.org/officeDocument/2006/relationships/image" Target="../media/image13.jpe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7.xm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slide" Target="slide10.xml"/><Relationship Id="rId1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6.xml"/><Relationship Id="rId18" Type="http://schemas.openxmlformats.org/officeDocument/2006/relationships/image" Target="../media/image10.jpeg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7.jpeg"/><Relationship Id="rId17" Type="http://schemas.openxmlformats.org/officeDocument/2006/relationships/slide" Target="slide9.xml"/><Relationship Id="rId2" Type="http://schemas.openxmlformats.org/officeDocument/2006/relationships/image" Target="../media/image14.jpe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7.xm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slide" Target="slide10.xml"/><Relationship Id="rId1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6.xml"/><Relationship Id="rId18" Type="http://schemas.openxmlformats.org/officeDocument/2006/relationships/image" Target="../media/image10.jpeg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7.jpeg"/><Relationship Id="rId17" Type="http://schemas.openxmlformats.org/officeDocument/2006/relationships/slide" Target="slide9.xml"/><Relationship Id="rId2" Type="http://schemas.openxmlformats.org/officeDocument/2006/relationships/image" Target="../media/image15.jpe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7.xm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slide" Target="slide10.xml"/><Relationship Id="rId1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6.xml"/><Relationship Id="rId18" Type="http://schemas.openxmlformats.org/officeDocument/2006/relationships/image" Target="../media/image10.jpeg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7.jpeg"/><Relationship Id="rId17" Type="http://schemas.openxmlformats.org/officeDocument/2006/relationships/slide" Target="slide9.xml"/><Relationship Id="rId2" Type="http://schemas.openxmlformats.org/officeDocument/2006/relationships/image" Target="../media/image16.jpe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7.xm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slide" Target="slide10.xml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0"/>
            <a:ext cx="557216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Физическая культура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071678"/>
            <a:ext cx="671517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Неолимпийские</a:t>
            </a:r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виды спорта</a:t>
            </a:r>
            <a:endParaRPr lang="ru-RU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домой 12">
            <a:hlinkClick r:id="" action="ppaction://hlinkshowjump?jump=endshow" highlightClick="1"/>
          </p:cNvPr>
          <p:cNvSpPr/>
          <p:nvPr/>
        </p:nvSpPr>
        <p:spPr>
          <a:xfrm>
            <a:off x="8429652" y="214290"/>
            <a:ext cx="500034" cy="642942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285728"/>
            <a:ext cx="6572296" cy="42862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Сквош</a:t>
            </a:r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1214414" y="4786322"/>
            <a:ext cx="1285884" cy="785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1214414" y="5715016"/>
            <a:ext cx="1285884" cy="78581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7" action="ppaction://hlinksldjump"/>
          </p:cNvPr>
          <p:cNvSpPr/>
          <p:nvPr/>
        </p:nvSpPr>
        <p:spPr>
          <a:xfrm>
            <a:off x="6500826" y="5715016"/>
            <a:ext cx="1214446" cy="7858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6500826" y="4786322"/>
            <a:ext cx="1214446" cy="7858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11" action="ppaction://hlinksldjump"/>
          </p:cNvPr>
          <p:cNvSpPr/>
          <p:nvPr/>
        </p:nvSpPr>
        <p:spPr>
          <a:xfrm>
            <a:off x="4786314" y="4786322"/>
            <a:ext cx="1285884" cy="7858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13" action="ppaction://hlinksldjump"/>
          </p:cNvPr>
          <p:cNvSpPr/>
          <p:nvPr/>
        </p:nvSpPr>
        <p:spPr>
          <a:xfrm>
            <a:off x="2928926" y="4786322"/>
            <a:ext cx="1285884" cy="7858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rId15" action="ppaction://hlinksldjump"/>
          </p:cNvPr>
          <p:cNvSpPr/>
          <p:nvPr/>
        </p:nvSpPr>
        <p:spPr>
          <a:xfrm>
            <a:off x="2928926" y="5715016"/>
            <a:ext cx="1285884" cy="7858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17" action="ppaction://hlinksldjump"/>
          </p:cNvPr>
          <p:cNvSpPr/>
          <p:nvPr/>
        </p:nvSpPr>
        <p:spPr>
          <a:xfrm>
            <a:off x="4786314" y="5715016"/>
            <a:ext cx="1285884" cy="7858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Управляющая кнопка: домой 20">
            <a:hlinkClick r:id="" action="ppaction://hlinkshowjump?jump=endshow" highlightClick="1"/>
          </p:cNvPr>
          <p:cNvSpPr/>
          <p:nvPr/>
        </p:nvSpPr>
        <p:spPr>
          <a:xfrm>
            <a:off x="8429652" y="214290"/>
            <a:ext cx="500034" cy="642942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285728"/>
            <a:ext cx="6572296" cy="42862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Акробатический рок-н-ролл</a:t>
            </a:r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1214414" y="4786322"/>
            <a:ext cx="1285884" cy="785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1214414" y="5715016"/>
            <a:ext cx="1285884" cy="78581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7" action="ppaction://hlinksldjump"/>
          </p:cNvPr>
          <p:cNvSpPr/>
          <p:nvPr/>
        </p:nvSpPr>
        <p:spPr>
          <a:xfrm>
            <a:off x="6500826" y="5715016"/>
            <a:ext cx="1214446" cy="7858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6500826" y="4786322"/>
            <a:ext cx="1214446" cy="7858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11" action="ppaction://hlinksldjump"/>
          </p:cNvPr>
          <p:cNvSpPr/>
          <p:nvPr/>
        </p:nvSpPr>
        <p:spPr>
          <a:xfrm>
            <a:off x="4786314" y="4786322"/>
            <a:ext cx="1285884" cy="7858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13" action="ppaction://hlinksldjump"/>
          </p:cNvPr>
          <p:cNvSpPr/>
          <p:nvPr/>
        </p:nvSpPr>
        <p:spPr>
          <a:xfrm>
            <a:off x="2928926" y="4786322"/>
            <a:ext cx="1285884" cy="7858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rId15" action="ppaction://hlinksldjump"/>
          </p:cNvPr>
          <p:cNvSpPr/>
          <p:nvPr/>
        </p:nvSpPr>
        <p:spPr>
          <a:xfrm>
            <a:off x="2928926" y="5715016"/>
            <a:ext cx="1285884" cy="7858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17" action="ppaction://hlinksldjump"/>
          </p:cNvPr>
          <p:cNvSpPr/>
          <p:nvPr/>
        </p:nvSpPr>
        <p:spPr>
          <a:xfrm>
            <a:off x="4786314" y="5715016"/>
            <a:ext cx="1285884" cy="7858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58148" y="6215082"/>
            <a:ext cx="1042416" cy="50006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ведения 11">
            <a:hlinkClick r:id="" action="ppaction://noaction" highlightClick="1"/>
          </p:cNvPr>
          <p:cNvSpPr/>
          <p:nvPr/>
        </p:nvSpPr>
        <p:spPr>
          <a:xfrm>
            <a:off x="8215338" y="214290"/>
            <a:ext cx="714380" cy="642966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857232"/>
            <a:ext cx="757242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Что такое спорт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Спорт – это жизнь.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Это легкость движенья.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Спорт вызывает у всех уваженье.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Спорт продвигает всех вверх и вперед.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Бодрость, здоровье он всем придает.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Все, кто активен и кто не ленится,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Могут со спортом легко подружиться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785794"/>
            <a:ext cx="5857916" cy="3857652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1214414" y="4786322"/>
            <a:ext cx="1285884" cy="78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1214414" y="5715016"/>
            <a:ext cx="1285884" cy="78581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6" action="ppaction://hlinksldjump"/>
          </p:cNvPr>
          <p:cNvSpPr/>
          <p:nvPr/>
        </p:nvSpPr>
        <p:spPr>
          <a:xfrm>
            <a:off x="6500826" y="5715016"/>
            <a:ext cx="1214446" cy="7858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8" action="ppaction://hlinksldjump"/>
          </p:cNvPr>
          <p:cNvSpPr/>
          <p:nvPr/>
        </p:nvSpPr>
        <p:spPr>
          <a:xfrm>
            <a:off x="6500826" y="4786322"/>
            <a:ext cx="1214446" cy="7858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10" action="ppaction://hlinksldjump"/>
          </p:cNvPr>
          <p:cNvSpPr/>
          <p:nvPr/>
        </p:nvSpPr>
        <p:spPr>
          <a:xfrm>
            <a:off x="4786314" y="4786322"/>
            <a:ext cx="1285884" cy="7858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2" action="ppaction://hlinksldjump"/>
          </p:cNvPr>
          <p:cNvSpPr/>
          <p:nvPr/>
        </p:nvSpPr>
        <p:spPr>
          <a:xfrm>
            <a:off x="2928926" y="4786322"/>
            <a:ext cx="1285884" cy="7858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4" action="ppaction://hlinksldjump"/>
          </p:cNvPr>
          <p:cNvSpPr/>
          <p:nvPr/>
        </p:nvSpPr>
        <p:spPr>
          <a:xfrm>
            <a:off x="2928926" y="5715016"/>
            <a:ext cx="1285884" cy="7858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6" action="ppaction://hlinksldjump"/>
          </p:cNvPr>
          <p:cNvSpPr/>
          <p:nvPr/>
        </p:nvSpPr>
        <p:spPr>
          <a:xfrm>
            <a:off x="4786314" y="5715016"/>
            <a:ext cx="1285884" cy="7858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endshow" highlightClick="1"/>
          </p:cNvPr>
          <p:cNvSpPr/>
          <p:nvPr/>
        </p:nvSpPr>
        <p:spPr>
          <a:xfrm>
            <a:off x="8429652" y="214290"/>
            <a:ext cx="500034" cy="642942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6572296" cy="428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Танцевальный спорт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Управляющая кнопка: домой 12">
            <a:hlinkClick r:id="" action="ppaction://hlinkshowjump?jump=endshow" highlightClick="1"/>
          </p:cNvPr>
          <p:cNvSpPr/>
          <p:nvPr/>
        </p:nvSpPr>
        <p:spPr>
          <a:xfrm>
            <a:off x="8429652" y="214290"/>
            <a:ext cx="500034" cy="642942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rId3" action="ppaction://hlinksldjump"/>
          </p:cNvPr>
          <p:cNvSpPr/>
          <p:nvPr/>
        </p:nvSpPr>
        <p:spPr>
          <a:xfrm>
            <a:off x="1214414" y="4786322"/>
            <a:ext cx="1285884" cy="785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5" action="ppaction://hlinksldjump"/>
          </p:cNvPr>
          <p:cNvSpPr/>
          <p:nvPr/>
        </p:nvSpPr>
        <p:spPr>
          <a:xfrm>
            <a:off x="1214414" y="5715016"/>
            <a:ext cx="1285884" cy="78581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rId7" action="ppaction://hlinksldjump"/>
          </p:cNvPr>
          <p:cNvSpPr/>
          <p:nvPr/>
        </p:nvSpPr>
        <p:spPr>
          <a:xfrm>
            <a:off x="6500826" y="5715016"/>
            <a:ext cx="1214446" cy="7858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9" action="ppaction://hlinksldjump"/>
          </p:cNvPr>
          <p:cNvSpPr/>
          <p:nvPr/>
        </p:nvSpPr>
        <p:spPr>
          <a:xfrm>
            <a:off x="6500826" y="4786322"/>
            <a:ext cx="1214446" cy="7858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hlinkClick r:id="rId11" action="ppaction://hlinksldjump"/>
          </p:cNvPr>
          <p:cNvSpPr/>
          <p:nvPr/>
        </p:nvSpPr>
        <p:spPr>
          <a:xfrm>
            <a:off x="4786314" y="4786322"/>
            <a:ext cx="1285884" cy="7858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hlinkClick r:id="rId13" action="ppaction://hlinksldjump"/>
          </p:cNvPr>
          <p:cNvSpPr/>
          <p:nvPr/>
        </p:nvSpPr>
        <p:spPr>
          <a:xfrm>
            <a:off x="2928926" y="4786322"/>
            <a:ext cx="1285884" cy="7858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hlinkClick r:id="rId15" action="ppaction://hlinksldjump"/>
          </p:cNvPr>
          <p:cNvSpPr/>
          <p:nvPr/>
        </p:nvSpPr>
        <p:spPr>
          <a:xfrm>
            <a:off x="2928926" y="5715016"/>
            <a:ext cx="1285884" cy="785818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hlinkClick r:id="rId17" action="ppaction://hlinksldjump"/>
          </p:cNvPr>
          <p:cNvSpPr/>
          <p:nvPr/>
        </p:nvSpPr>
        <p:spPr>
          <a:xfrm>
            <a:off x="4786314" y="5715016"/>
            <a:ext cx="1285884" cy="7858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домой 12">
            <a:hlinkClick r:id="" action="ppaction://hlinkshowjump?jump=endshow" highlightClick="1"/>
          </p:cNvPr>
          <p:cNvSpPr/>
          <p:nvPr/>
        </p:nvSpPr>
        <p:spPr>
          <a:xfrm>
            <a:off x="8429652" y="214290"/>
            <a:ext cx="500034" cy="642942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285728"/>
            <a:ext cx="6572296" cy="42862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rgbClr val="0070C0"/>
              </a:solidFill>
            </a:endParaRPr>
          </a:p>
          <a:p>
            <a:pPr algn="ctr"/>
            <a:endParaRPr lang="ru-RU" sz="32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Скалолазание</a:t>
            </a:r>
          </a:p>
        </p:txBody>
      </p:sp>
      <p:sp>
        <p:nvSpPr>
          <p:cNvPr id="21" name="Прямоугольник 20">
            <a:hlinkClick r:id="rId3" action="ppaction://hlinksldjump"/>
          </p:cNvPr>
          <p:cNvSpPr/>
          <p:nvPr/>
        </p:nvSpPr>
        <p:spPr>
          <a:xfrm>
            <a:off x="1214414" y="4786322"/>
            <a:ext cx="1285884" cy="785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5" action="ppaction://hlinksldjump"/>
          </p:cNvPr>
          <p:cNvSpPr/>
          <p:nvPr/>
        </p:nvSpPr>
        <p:spPr>
          <a:xfrm>
            <a:off x="1214414" y="5715016"/>
            <a:ext cx="1285884" cy="78581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6" action="ppaction://hlinksldjump"/>
          </p:cNvPr>
          <p:cNvSpPr/>
          <p:nvPr/>
        </p:nvSpPr>
        <p:spPr>
          <a:xfrm>
            <a:off x="6500826" y="5715016"/>
            <a:ext cx="1214446" cy="7858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8" action="ppaction://hlinksldjump"/>
          </p:cNvPr>
          <p:cNvSpPr/>
          <p:nvPr/>
        </p:nvSpPr>
        <p:spPr>
          <a:xfrm>
            <a:off x="6500826" y="4786322"/>
            <a:ext cx="1214446" cy="7858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hlinkClick r:id="rId10" action="ppaction://hlinksldjump"/>
          </p:cNvPr>
          <p:cNvSpPr/>
          <p:nvPr/>
        </p:nvSpPr>
        <p:spPr>
          <a:xfrm>
            <a:off x="4786314" y="4786322"/>
            <a:ext cx="1285884" cy="7858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rId12" action="ppaction://hlinksldjump"/>
          </p:cNvPr>
          <p:cNvSpPr/>
          <p:nvPr/>
        </p:nvSpPr>
        <p:spPr>
          <a:xfrm>
            <a:off x="2928926" y="4786322"/>
            <a:ext cx="1285884" cy="7858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hlinkClick r:id="rId14" action="ppaction://hlinksldjump"/>
          </p:cNvPr>
          <p:cNvSpPr/>
          <p:nvPr/>
        </p:nvSpPr>
        <p:spPr>
          <a:xfrm>
            <a:off x="2928926" y="5715016"/>
            <a:ext cx="1285884" cy="7858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16" action="ppaction://hlinksldjump"/>
          </p:cNvPr>
          <p:cNvSpPr/>
          <p:nvPr/>
        </p:nvSpPr>
        <p:spPr>
          <a:xfrm>
            <a:off x="4786314" y="5715016"/>
            <a:ext cx="1285884" cy="7858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Управляющая кнопка: домой 20">
            <a:hlinkClick r:id="" action="ppaction://hlinkshowjump?jump=endshow" highlightClick="1"/>
          </p:cNvPr>
          <p:cNvSpPr/>
          <p:nvPr/>
        </p:nvSpPr>
        <p:spPr>
          <a:xfrm>
            <a:off x="8429652" y="214290"/>
            <a:ext cx="500034" cy="642942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285728"/>
            <a:ext cx="6572296" cy="42862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Бильярд и </a:t>
            </a:r>
            <a:r>
              <a:rPr lang="ru-RU" sz="3200" b="1" dirty="0" err="1" smtClean="0">
                <a:solidFill>
                  <a:srgbClr val="0070C0"/>
                </a:solidFill>
              </a:rPr>
              <a:t>снукер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1214414" y="4786322"/>
            <a:ext cx="1285884" cy="785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1214414" y="5715016"/>
            <a:ext cx="1285884" cy="78581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7" action="ppaction://hlinksldjump"/>
          </p:cNvPr>
          <p:cNvSpPr/>
          <p:nvPr/>
        </p:nvSpPr>
        <p:spPr>
          <a:xfrm>
            <a:off x="6500826" y="5715016"/>
            <a:ext cx="1214446" cy="7858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9" action="ppaction://hlinksldjump"/>
          </p:cNvPr>
          <p:cNvSpPr/>
          <p:nvPr/>
        </p:nvSpPr>
        <p:spPr>
          <a:xfrm>
            <a:off x="6500826" y="4786322"/>
            <a:ext cx="1214446" cy="7858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1" action="ppaction://hlinksldjump"/>
          </p:cNvPr>
          <p:cNvSpPr/>
          <p:nvPr/>
        </p:nvSpPr>
        <p:spPr>
          <a:xfrm>
            <a:off x="4786314" y="4786322"/>
            <a:ext cx="1285884" cy="7858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3" action="ppaction://hlinksldjump"/>
          </p:cNvPr>
          <p:cNvSpPr/>
          <p:nvPr/>
        </p:nvSpPr>
        <p:spPr>
          <a:xfrm>
            <a:off x="2928926" y="4786322"/>
            <a:ext cx="1285884" cy="7858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15" action="ppaction://hlinksldjump"/>
          </p:cNvPr>
          <p:cNvSpPr/>
          <p:nvPr/>
        </p:nvSpPr>
        <p:spPr>
          <a:xfrm>
            <a:off x="2928926" y="5715016"/>
            <a:ext cx="1285884" cy="7858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17" action="ppaction://hlinksldjump"/>
          </p:cNvPr>
          <p:cNvSpPr/>
          <p:nvPr/>
        </p:nvSpPr>
        <p:spPr>
          <a:xfrm>
            <a:off x="4786314" y="5715016"/>
            <a:ext cx="1285884" cy="7858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Управляющая кнопка: домой 20">
            <a:hlinkClick r:id="" action="ppaction://hlinkshowjump?jump=endshow" highlightClick="1"/>
          </p:cNvPr>
          <p:cNvSpPr/>
          <p:nvPr/>
        </p:nvSpPr>
        <p:spPr>
          <a:xfrm>
            <a:off x="8429652" y="214290"/>
            <a:ext cx="500034" cy="642942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285728"/>
            <a:ext cx="6572296" cy="42862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Пауэрлифтинг</a:t>
            </a: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1214414" y="4786322"/>
            <a:ext cx="1285884" cy="785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1214414" y="5715016"/>
            <a:ext cx="1285884" cy="78581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7" action="ppaction://hlinksldjump"/>
          </p:cNvPr>
          <p:cNvSpPr/>
          <p:nvPr/>
        </p:nvSpPr>
        <p:spPr>
          <a:xfrm>
            <a:off x="6500826" y="5715016"/>
            <a:ext cx="1214446" cy="7858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9" action="ppaction://hlinksldjump"/>
          </p:cNvPr>
          <p:cNvSpPr/>
          <p:nvPr/>
        </p:nvSpPr>
        <p:spPr>
          <a:xfrm>
            <a:off x="6500826" y="4786322"/>
            <a:ext cx="1214446" cy="7858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1" action="ppaction://hlinksldjump"/>
          </p:cNvPr>
          <p:cNvSpPr/>
          <p:nvPr/>
        </p:nvSpPr>
        <p:spPr>
          <a:xfrm>
            <a:off x="4786314" y="4786322"/>
            <a:ext cx="1285884" cy="7858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3" action="ppaction://hlinksldjump"/>
          </p:cNvPr>
          <p:cNvSpPr/>
          <p:nvPr/>
        </p:nvSpPr>
        <p:spPr>
          <a:xfrm>
            <a:off x="2928926" y="4786322"/>
            <a:ext cx="1285884" cy="7858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15" action="ppaction://hlinksldjump"/>
          </p:cNvPr>
          <p:cNvSpPr/>
          <p:nvPr/>
        </p:nvSpPr>
        <p:spPr>
          <a:xfrm>
            <a:off x="2928926" y="5715016"/>
            <a:ext cx="1285884" cy="7858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17" action="ppaction://hlinksldjump"/>
          </p:cNvPr>
          <p:cNvSpPr/>
          <p:nvPr/>
        </p:nvSpPr>
        <p:spPr>
          <a:xfrm>
            <a:off x="4786314" y="5715016"/>
            <a:ext cx="1285884" cy="7858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Управляющая кнопка: домой 20">
            <a:hlinkClick r:id="" action="ppaction://hlinkshowjump?jump=endshow" highlightClick="1"/>
          </p:cNvPr>
          <p:cNvSpPr/>
          <p:nvPr/>
        </p:nvSpPr>
        <p:spPr>
          <a:xfrm>
            <a:off x="8429652" y="214290"/>
            <a:ext cx="500034" cy="642942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285728"/>
            <a:ext cx="6572296" cy="42862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Водные лыжи и </a:t>
            </a:r>
            <a:r>
              <a:rPr lang="ru-RU" sz="3200" b="1" dirty="0" err="1" smtClean="0">
                <a:solidFill>
                  <a:srgbClr val="0070C0"/>
                </a:solidFill>
              </a:rPr>
              <a:t>вейкборд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sp>
        <p:nvSpPr>
          <p:cNvPr id="22" name="Прямоугольник 21">
            <a:hlinkClick r:id="rId3" action="ppaction://hlinksldjump"/>
          </p:cNvPr>
          <p:cNvSpPr/>
          <p:nvPr/>
        </p:nvSpPr>
        <p:spPr>
          <a:xfrm>
            <a:off x="1214414" y="4786322"/>
            <a:ext cx="1285884" cy="785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5" action="ppaction://hlinksldjump"/>
          </p:cNvPr>
          <p:cNvSpPr/>
          <p:nvPr/>
        </p:nvSpPr>
        <p:spPr>
          <a:xfrm>
            <a:off x="1214414" y="5715016"/>
            <a:ext cx="1285884" cy="78581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7" action="ppaction://hlinksldjump"/>
          </p:cNvPr>
          <p:cNvSpPr/>
          <p:nvPr/>
        </p:nvSpPr>
        <p:spPr>
          <a:xfrm>
            <a:off x="6500826" y="5715016"/>
            <a:ext cx="1214446" cy="7858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9" action="ppaction://hlinksldjump"/>
          </p:cNvPr>
          <p:cNvSpPr/>
          <p:nvPr/>
        </p:nvSpPr>
        <p:spPr>
          <a:xfrm>
            <a:off x="6500826" y="4786322"/>
            <a:ext cx="1214446" cy="7858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hlinkClick r:id="rId11" action="ppaction://hlinksldjump"/>
          </p:cNvPr>
          <p:cNvSpPr/>
          <p:nvPr/>
        </p:nvSpPr>
        <p:spPr>
          <a:xfrm>
            <a:off x="4786314" y="4786322"/>
            <a:ext cx="1285884" cy="7858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rId13" action="ppaction://hlinksldjump"/>
          </p:cNvPr>
          <p:cNvSpPr/>
          <p:nvPr/>
        </p:nvSpPr>
        <p:spPr>
          <a:xfrm>
            <a:off x="2928926" y="4786322"/>
            <a:ext cx="1285884" cy="7858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hlinkClick r:id="rId15" action="ppaction://hlinksldjump"/>
          </p:cNvPr>
          <p:cNvSpPr/>
          <p:nvPr/>
        </p:nvSpPr>
        <p:spPr>
          <a:xfrm>
            <a:off x="2928926" y="5715016"/>
            <a:ext cx="1285884" cy="7858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17" action="ppaction://hlinksldjump"/>
          </p:cNvPr>
          <p:cNvSpPr/>
          <p:nvPr/>
        </p:nvSpPr>
        <p:spPr>
          <a:xfrm>
            <a:off x="4786314" y="5715016"/>
            <a:ext cx="1285884" cy="7858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Управляющая кнопка: домой 20">
            <a:hlinkClick r:id="" action="ppaction://hlinkshowjump?jump=endshow" highlightClick="1"/>
          </p:cNvPr>
          <p:cNvSpPr/>
          <p:nvPr/>
        </p:nvSpPr>
        <p:spPr>
          <a:xfrm>
            <a:off x="8429652" y="214290"/>
            <a:ext cx="500034" cy="642942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285728"/>
            <a:ext cx="6572296" cy="42862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Плавание в ластах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1214414" y="4786322"/>
            <a:ext cx="1285884" cy="785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1214414" y="5715016"/>
            <a:ext cx="1285884" cy="78581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7" action="ppaction://hlinksldjump"/>
          </p:cNvPr>
          <p:cNvSpPr/>
          <p:nvPr/>
        </p:nvSpPr>
        <p:spPr>
          <a:xfrm>
            <a:off x="6500826" y="5715016"/>
            <a:ext cx="1214446" cy="7858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9" action="ppaction://hlinksldjump"/>
          </p:cNvPr>
          <p:cNvSpPr/>
          <p:nvPr/>
        </p:nvSpPr>
        <p:spPr>
          <a:xfrm>
            <a:off x="6500826" y="4786322"/>
            <a:ext cx="1214446" cy="7858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1" action="ppaction://hlinksldjump"/>
          </p:cNvPr>
          <p:cNvSpPr/>
          <p:nvPr/>
        </p:nvSpPr>
        <p:spPr>
          <a:xfrm>
            <a:off x="4786314" y="4786322"/>
            <a:ext cx="1285884" cy="7858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3" action="ppaction://hlinksldjump"/>
          </p:cNvPr>
          <p:cNvSpPr/>
          <p:nvPr/>
        </p:nvSpPr>
        <p:spPr>
          <a:xfrm>
            <a:off x="2928926" y="4786322"/>
            <a:ext cx="1285884" cy="7858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15" action="ppaction://hlinksldjump"/>
          </p:cNvPr>
          <p:cNvSpPr/>
          <p:nvPr/>
        </p:nvSpPr>
        <p:spPr>
          <a:xfrm>
            <a:off x="2928926" y="5715016"/>
            <a:ext cx="1285884" cy="7858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17" action="ppaction://hlinksldjump"/>
          </p:cNvPr>
          <p:cNvSpPr/>
          <p:nvPr/>
        </p:nvSpPr>
        <p:spPr>
          <a:xfrm>
            <a:off x="4786314" y="5715016"/>
            <a:ext cx="1285884" cy="7858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T4CTUPCNHN5M-305841184-1776</_dlc_DocId>
    <_dlc_DocIdUrl xmlns="c71519f2-859d-46c1-a1b6-2941efed936d">
      <Url>http://edu-sps.koiro.local/chuhloma/vig/internet-pred/_layouts/15/DocIdRedir.aspx?ID=T4CTUPCNHN5M-305841184-1776</Url>
      <Description>T4CTUPCNHN5M-305841184-1776</Description>
    </_dlc_DocIdUrl>
  </documentManagement>
</p:properties>
</file>

<file path=customXml/itemProps1.xml><?xml version="1.0" encoding="utf-8"?>
<ds:datastoreItem xmlns:ds="http://schemas.openxmlformats.org/officeDocument/2006/customXml" ds:itemID="{35255A88-6DE0-4696-9CC8-699646C1D71F}"/>
</file>

<file path=customXml/itemProps2.xml><?xml version="1.0" encoding="utf-8"?>
<ds:datastoreItem xmlns:ds="http://schemas.openxmlformats.org/officeDocument/2006/customXml" ds:itemID="{4008851D-9710-4C57-BE9F-7EF1D20449F4}"/>
</file>

<file path=customXml/itemProps3.xml><?xml version="1.0" encoding="utf-8"?>
<ds:datastoreItem xmlns:ds="http://schemas.openxmlformats.org/officeDocument/2006/customXml" ds:itemID="{CC68708B-4E66-42E7-B0B3-0AEE8F81AF29}"/>
</file>

<file path=customXml/itemProps4.xml><?xml version="1.0" encoding="utf-8"?>
<ds:datastoreItem xmlns:ds="http://schemas.openxmlformats.org/officeDocument/2006/customXml" ds:itemID="{80B2E710-C516-4B3E-AB2D-301132C41A05}"/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71</Words>
  <Application>Microsoft Office PowerPoint</Application>
  <PresentationFormat>Экран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User</cp:lastModifiedBy>
  <cp:revision>117</cp:revision>
  <dcterms:created xsi:type="dcterms:W3CDTF">2015-01-10T18:15:05Z</dcterms:created>
  <dcterms:modified xsi:type="dcterms:W3CDTF">2020-04-24T05:05:58Z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510b4d4e-77fa-4ed7-b6f9-d209551d54fe</vt:lpwstr>
  </property>
</Properties>
</file>