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eivse.ru/kak-sdelat-vertushku-iz-bumagi/9290/" TargetMode="External"/><Relationship Id="rId2" Type="http://schemas.openxmlformats.org/officeDocument/2006/relationships/hyperlink" Target="http://nashi-detochki.ru/svoimirukamipodr.php?id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060848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ветра.</a:t>
            </a:r>
            <a:br>
              <a:rPr lang="ru-RU" dirty="0" smtClean="0"/>
            </a:br>
            <a:r>
              <a:rPr lang="ru-RU" dirty="0" smtClean="0"/>
              <a:t>Изготовление вертушки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4437112"/>
            <a:ext cx="7772400" cy="15097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Урок технологии, 1 класс</a:t>
            </a:r>
          </a:p>
          <a:p>
            <a:pPr algn="r"/>
            <a:r>
              <a:rPr lang="ru-RU" dirty="0" smtClean="0"/>
              <a:t>УМК «Школа России»</a:t>
            </a:r>
          </a:p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учитель начальных классов МАОУ СОШ №18</a:t>
            </a:r>
          </a:p>
          <a:p>
            <a:pPr algn="r"/>
            <a:r>
              <a:rPr lang="ru-RU" dirty="0" smtClean="0"/>
              <a:t>Прокофьева Е.В.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должны сделать из листа бумаги квадрат. Лишнюю полоску отрезаем.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Намечаем линии сгиба крест на крест и от центра отмечем по 1 см.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12976"/>
            <a:ext cx="25812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должны взять левый верхний край и приклеить к центру. Так же мы должны сделать с остальными.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968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635080" cy="44458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Когда мы из бумаги сделали вертушку, мы должны сделать так чтобы она крутилась – так будет намного интереснее, чем если бы она просто так стояла без движения. </a:t>
            </a:r>
          </a:p>
          <a:p>
            <a:r>
              <a:rPr lang="ru-RU" dirty="0" smtClean="0"/>
              <a:t> Для этого мы должны проколоть гвоздиком середину вертушки, а с другой стороны на гвоздик надеть резинку или налепить пластилин. А после - пластилин можно прикрепить к палочке, чтобы всю эту конструкцию удобно было держать в руках, и чтобы наша бумажная вертушка крутилась.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Вертушка готова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49320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ты узнал на уроке?</a:t>
            </a:r>
          </a:p>
          <a:p>
            <a:r>
              <a:rPr lang="ru-RU" dirty="0" smtClean="0"/>
              <a:t>Что  делали на уроке?</a:t>
            </a:r>
          </a:p>
          <a:p>
            <a:r>
              <a:rPr lang="ru-RU" dirty="0" smtClean="0"/>
              <a:t>Что получилось? Что было самым трудным?</a:t>
            </a:r>
          </a:p>
          <a:p>
            <a:r>
              <a:rPr lang="ru-RU" dirty="0" smtClean="0"/>
              <a:t>Что понравилось? Запомнилось?</a:t>
            </a:r>
          </a:p>
          <a:p>
            <a:r>
              <a:rPr lang="ru-RU" dirty="0" smtClean="0"/>
              <a:t>Где можно использовать изделие?</a:t>
            </a:r>
          </a:p>
          <a:p>
            <a:r>
              <a:rPr lang="ru-RU" dirty="0" smtClean="0"/>
              <a:t>Как его </a:t>
            </a:r>
            <a:r>
              <a:rPr lang="ru-RU" smtClean="0"/>
              <a:t>можно украсить?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http://nashi-detochki.ru/svoimirukamipodr.php?id=1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http://www.umeivse.ru/kak-sdelat-vertushku-iz-bumagi/9290/</a:t>
            </a:r>
            <a:endParaRPr lang="ru-RU" dirty="0" smtClean="0"/>
          </a:p>
          <a:p>
            <a:r>
              <a:rPr lang="ru-RU" dirty="0" smtClean="0"/>
              <a:t>http://www.allforchildren.ru/article/paper3.php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чем идет речь?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987824" y="1844824"/>
            <a:ext cx="3528392" cy="31497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Хоть, без рук, а не летает,</a:t>
            </a:r>
          </a:p>
          <a:p>
            <a:pPr>
              <a:buNone/>
            </a:pPr>
            <a:r>
              <a:rPr lang="ru-RU" dirty="0" smtClean="0"/>
              <a:t>Безголосый, а свистит,</a:t>
            </a:r>
          </a:p>
          <a:p>
            <a:pPr>
              <a:buNone/>
            </a:pPr>
            <a:r>
              <a:rPr lang="ru-RU" dirty="0" smtClean="0"/>
              <a:t>Хоть безрукий, но бывает,</a:t>
            </a:r>
          </a:p>
          <a:p>
            <a:pPr>
              <a:buNone/>
            </a:pPr>
            <a:r>
              <a:rPr lang="ru-RU" dirty="0" smtClean="0"/>
              <a:t>Сосны с корнем вырывает,</a:t>
            </a:r>
          </a:p>
          <a:p>
            <a:pPr>
              <a:buNone/>
            </a:pPr>
            <a:r>
              <a:rPr lang="ru-RU" dirty="0" smtClean="0"/>
              <a:t>Так порою, он сердит.</a:t>
            </a:r>
          </a:p>
          <a:p>
            <a:pPr>
              <a:buNone/>
            </a:pPr>
            <a:r>
              <a:rPr lang="ru-RU" dirty="0" smtClean="0"/>
              <a:t>Только что он был везде –</a:t>
            </a:r>
          </a:p>
          <a:p>
            <a:pPr>
              <a:buNone/>
            </a:pPr>
            <a:r>
              <a:rPr lang="ru-RU" dirty="0" smtClean="0"/>
              <a:t>Миг – и нет его нигде!                                                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492896"/>
            <a:ext cx="2091982" cy="158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581128"/>
            <a:ext cx="2232248" cy="18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381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38189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97152"/>
            <a:ext cx="8075240" cy="15274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7400" dirty="0" smtClean="0"/>
              <a:t>Тёплый воздух легче холодного. Он всегда стремиться вверх, а холодный  тяжелее, он стелиться понизу</a:t>
            </a:r>
            <a:r>
              <a:rPr lang="ru-RU" sz="7400" dirty="0" smtClean="0"/>
              <a:t>.</a:t>
            </a:r>
            <a:endParaRPr lang="ru-RU" sz="7400" i="1" dirty="0" smtClean="0"/>
          </a:p>
          <a:p>
            <a:pPr algn="ctr">
              <a:buNone/>
            </a:pPr>
            <a:endParaRPr lang="ru-RU" sz="8000" b="1" i="1" dirty="0" smtClean="0"/>
          </a:p>
          <a:p>
            <a:pPr algn="ctr">
              <a:buNone/>
            </a:pPr>
            <a:r>
              <a:rPr lang="ru-RU" sz="8000" b="1" i="1" dirty="0" smtClean="0"/>
              <a:t>Ветер – это воздух, который приходит в движение.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Какой бывает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4373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Сквозняк или лёгкий ветерок. Ветерок любит играть с листвой,        цветами, приносит людям запах цветов, прохладу. Люди рады такому ветру.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- А как называются спокойные и тихие ветры? </a:t>
            </a:r>
          </a:p>
          <a:p>
            <a:pPr algn="ctr">
              <a:buNone/>
            </a:pPr>
            <a:r>
              <a:rPr lang="ru-RU" dirty="0" smtClean="0"/>
              <a:t>муссоны и бриз.</a:t>
            </a:r>
          </a:p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816" y="548680"/>
            <a:ext cx="1445263" cy="148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21088"/>
            <a:ext cx="333025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Какой еще бывает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Сильные и опасные ветры называются – буря, ураган, смерч.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Буря мчится и летит</a:t>
            </a:r>
          </a:p>
          <a:p>
            <a:pPr>
              <a:buNone/>
            </a:pPr>
            <a:r>
              <a:rPr lang="ru-RU" dirty="0" smtClean="0"/>
              <a:t>Ветер воет и свистит</a:t>
            </a:r>
          </a:p>
          <a:p>
            <a:pPr>
              <a:buNone/>
            </a:pPr>
            <a:r>
              <a:rPr lang="ru-RU" dirty="0" smtClean="0"/>
              <a:t>Буря страшная ревет</a:t>
            </a:r>
          </a:p>
          <a:p>
            <a:pPr>
              <a:buNone/>
            </a:pPr>
            <a:r>
              <a:rPr lang="ru-RU" dirty="0" smtClean="0"/>
              <a:t>Буря крышу с дома рвет.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660584"/>
            <a:ext cx="2880320" cy="192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человек использует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916832"/>
            <a:ext cx="3456384" cy="2376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Ветер, ветер, ветрище…</a:t>
            </a:r>
          </a:p>
          <a:p>
            <a:pPr algn="ctr">
              <a:buNone/>
            </a:pPr>
            <a:r>
              <a:rPr lang="ru-RU" dirty="0" smtClean="0"/>
              <a:t>Ты чего по свету рыщешь?</a:t>
            </a:r>
          </a:p>
          <a:p>
            <a:pPr algn="ctr">
              <a:buNone/>
            </a:pPr>
            <a:r>
              <a:rPr lang="ru-RU" dirty="0" smtClean="0"/>
              <a:t>Лучше улицы мети</a:t>
            </a:r>
          </a:p>
          <a:p>
            <a:pPr algn="ctr">
              <a:buNone/>
            </a:pPr>
            <a:r>
              <a:rPr lang="ru-RU" dirty="0" smtClean="0"/>
              <a:t>Или мельницы крути!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249627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53136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844824"/>
            <a:ext cx="24949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Лена\Desktop\76H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437112"/>
            <a:ext cx="260718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сделать вертушку?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276872"/>
            <a:ext cx="7992888" cy="2520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dirty="0" smtClean="0"/>
              <a:t>При дуновении ветра вертушка, флюгер начинает вертеться, оживляя пейзаж садового участка и радуя детей, особенно малышей. Также вертушку можно использовать для отпугивания птиц на грядках.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нам понадобится?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Лист бумаги</a:t>
            </a:r>
          </a:p>
          <a:p>
            <a:pPr>
              <a:buNone/>
            </a:pPr>
            <a:r>
              <a:rPr lang="ru-RU" dirty="0" smtClean="0"/>
              <a:t> 2. Ножницы</a:t>
            </a:r>
          </a:p>
          <a:p>
            <a:pPr>
              <a:buNone/>
            </a:pPr>
            <a:r>
              <a:rPr lang="ru-RU" dirty="0" smtClean="0"/>
              <a:t> 3. Клей</a:t>
            </a:r>
          </a:p>
          <a:p>
            <a:pPr>
              <a:buNone/>
            </a:pPr>
            <a:r>
              <a:rPr lang="ru-RU" dirty="0" smtClean="0"/>
              <a:t> 4. Линейка</a:t>
            </a:r>
          </a:p>
          <a:p>
            <a:pPr>
              <a:buNone/>
            </a:pPr>
            <a:r>
              <a:rPr lang="ru-RU" dirty="0" smtClean="0"/>
              <a:t> 5. Карандаш</a:t>
            </a:r>
          </a:p>
          <a:p>
            <a:pPr>
              <a:buNone/>
            </a:pPr>
            <a:r>
              <a:rPr lang="ru-RU" dirty="0" smtClean="0"/>
              <a:t> 6. Немного терпения</a:t>
            </a:r>
          </a:p>
          <a:p>
            <a:pPr>
              <a:buNone/>
            </a:pPr>
            <a:r>
              <a:rPr lang="ru-RU" dirty="0" smtClean="0"/>
              <a:t> 7. Гвоздик или пластилин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действий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Вырезать квадрат</a:t>
            </a:r>
          </a:p>
          <a:p>
            <a:pPr>
              <a:buNone/>
            </a:pPr>
            <a:r>
              <a:rPr lang="ru-RU" dirty="0" smtClean="0"/>
              <a:t>2. Разрезать по диагонали</a:t>
            </a:r>
          </a:p>
          <a:p>
            <a:pPr>
              <a:buNone/>
            </a:pPr>
            <a:r>
              <a:rPr lang="ru-RU" dirty="0" smtClean="0"/>
              <a:t>3. Завернуть уголки</a:t>
            </a:r>
          </a:p>
          <a:p>
            <a:pPr>
              <a:buNone/>
            </a:pPr>
            <a:r>
              <a:rPr lang="ru-RU" dirty="0" smtClean="0"/>
              <a:t>4. Скрепить гвоздиком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92896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T4CTUPCNHN5M-305841184-1747</_dlc_DocId>
    <_dlc_DocIdUrl xmlns="c71519f2-859d-46c1-a1b6-2941efed936d">
      <Url>http://edu-sps.koiro.local/chuhloma/vig/internet-pred/_layouts/15/DocIdRedir.aspx?ID=T4CTUPCNHN5M-305841184-1747</Url>
      <Description>T4CTUPCNHN5M-305841184-1747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209E52D-31E0-4AF0-9D0D-769E7AA8A0E3}"/>
</file>

<file path=customXml/itemProps2.xml><?xml version="1.0" encoding="utf-8"?>
<ds:datastoreItem xmlns:ds="http://schemas.openxmlformats.org/officeDocument/2006/customXml" ds:itemID="{A4A034F4-7B2C-4024-BF5D-476558FB57C0}"/>
</file>

<file path=customXml/itemProps3.xml><?xml version="1.0" encoding="utf-8"?>
<ds:datastoreItem xmlns:ds="http://schemas.openxmlformats.org/officeDocument/2006/customXml" ds:itemID="{253E2549-3D87-4CBB-ABDF-AC70B55D743B}"/>
</file>

<file path=customXml/itemProps4.xml><?xml version="1.0" encoding="utf-8"?>
<ds:datastoreItem xmlns:ds="http://schemas.openxmlformats.org/officeDocument/2006/customXml" ds:itemID="{C8716EF6-AE33-49A8-A9FB-0FC452F411A3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436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Использование ветра. Изготовление вертушки</vt:lpstr>
      <vt:lpstr>О чем идет речь?</vt:lpstr>
      <vt:lpstr>Что такое ветер?</vt:lpstr>
      <vt:lpstr>Какой бывает ветер?</vt:lpstr>
      <vt:lpstr>Какой еще бывает ветер?</vt:lpstr>
      <vt:lpstr>Как человек использует ветер?</vt:lpstr>
      <vt:lpstr>Как сделать вертушку?</vt:lpstr>
      <vt:lpstr>Что нам понадобится?</vt:lpstr>
      <vt:lpstr>План действий</vt:lpstr>
      <vt:lpstr>Шаг 1</vt:lpstr>
      <vt:lpstr>Шаг 2</vt:lpstr>
      <vt:lpstr>Шаг 3</vt:lpstr>
      <vt:lpstr>Шаг 4</vt:lpstr>
      <vt:lpstr>Вертушка готова</vt:lpstr>
      <vt:lpstr>Подведем итоги</vt:lpstr>
      <vt:lpstr>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ветра. Изготовление вертушки</dc:title>
  <dc:creator>Лена</dc:creator>
  <cp:lastModifiedBy>Лена</cp:lastModifiedBy>
  <cp:revision>13</cp:revision>
  <dcterms:created xsi:type="dcterms:W3CDTF">2012-09-17T14:03:44Z</dcterms:created>
  <dcterms:modified xsi:type="dcterms:W3CDTF">2012-09-19T15:00:53Z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ceeb662d-64df-4583-b786-5fd51ad3fb53</vt:lpwstr>
  </property>
</Properties>
</file>