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5" r:id="rId16"/>
    <p:sldId id="274" r:id="rId17"/>
    <p:sldId id="281" r:id="rId18"/>
    <p:sldId id="282" r:id="rId19"/>
    <p:sldId id="283" r:id="rId20"/>
    <p:sldId id="276" r:id="rId21"/>
    <p:sldId id="279" r:id="rId22"/>
    <p:sldId id="280" r:id="rId23"/>
    <p:sldId id="284" r:id="rId24"/>
    <p:sldId id="273" r:id="rId25"/>
    <p:sldId id="277" r:id="rId26"/>
    <p:sldId id="278" r:id="rId27"/>
    <p:sldId id="271" r:id="rId28"/>
    <p:sldId id="272" r:id="rId2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00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37" Type="http://schemas.openxmlformats.org/officeDocument/2006/relationships/customXml" Target="../customXml/item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openxmlformats.org/officeDocument/2006/relationships/customXml" Target="../customXml/item2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plit orient="vert"/>
  </p:transition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776" y="914400"/>
            <a:ext cx="9036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latin typeface="Arial Black" pitchFamily="34" charset="0"/>
              </a:rPr>
              <a:t>Все имеет своё строение</a:t>
            </a:r>
            <a:endParaRPr lang="ru-RU" sz="4800" dirty="0">
              <a:latin typeface="Arial Black" pitchFamily="34" charset="0"/>
            </a:endParaRPr>
          </a:p>
        </p:txBody>
      </p:sp>
      <p:pic>
        <p:nvPicPr>
          <p:cNvPr id="1026" name="Picture 2" descr="C:\Users\Nastya\Desktop\Фигурки из геометрическх тел\kartini_iz_geometricheskix_figur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6978" y="1828800"/>
            <a:ext cx="6590044" cy="47975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05000"/>
            <a:ext cx="9144000" cy="343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6138" y="0"/>
            <a:ext cx="7451725" cy="66071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dirty="0" smtClean="0">
                <a:latin typeface="Arial Black" pitchFamily="34" charset="0"/>
              </a:rPr>
              <a:t>Творческая практическая работа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14340" name="Picture 4" descr="Scan00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484313"/>
            <a:ext cx="4068763" cy="49228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341" name="Picture 5" descr="Scan004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2133600"/>
            <a:ext cx="4608513" cy="34639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Обобщение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09600"/>
            <a:ext cx="8229600" cy="45259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2800" dirty="0" smtClean="0">
                <a:latin typeface="Arial Black" pitchFamily="34" charset="0"/>
              </a:rPr>
              <a:t>-Что нового узнали на уроке?</a:t>
            </a:r>
          </a:p>
        </p:txBody>
      </p:sp>
      <p:sp>
        <p:nvSpPr>
          <p:cNvPr id="423940" name="Rectangle 4"/>
          <p:cNvSpPr>
            <a:spLocks noChangeArrowheads="1"/>
          </p:cNvSpPr>
          <p:nvPr/>
        </p:nvSpPr>
        <p:spPr bwMode="auto">
          <a:xfrm>
            <a:off x="457200" y="436562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Вывод: </a:t>
            </a:r>
            <a:endParaRPr lang="ru-RU" sz="3200" dirty="0" smtClean="0">
              <a:solidFill>
                <a:schemeClr val="tx1">
                  <a:lumMod val="95000"/>
                  <a:lumOff val="5000"/>
                </a:schemeClr>
              </a:solidFill>
              <a:latin typeface="Arial Black" pitchFamily="34" charset="0"/>
            </a:endParaRPr>
          </a:p>
          <a:p>
            <a:pPr algn="ctr"/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Чтобы 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выполнить любое построение изображения, необходимо заготовить несколько простых геометрических форм.</a:t>
            </a:r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1295400"/>
            <a:ext cx="2343150" cy="23479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23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239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 Black" pitchFamily="34" charset="0"/>
              </a:rPr>
              <a:t>Идеи для творчества: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6" name="Picture 2" descr="C:\Users\Nastya\Desktop\Фигурки из геометрическх тел\acd50ded666427618a8d308f9a1d6755.jpg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38956" y="1339108"/>
            <a:ext cx="7666088" cy="52902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Nastya\Desktop\Фигурки из геометрическх тел\otrew_i_kley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820" y="178500"/>
            <a:ext cx="8800361" cy="64242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Nastya\Desktop\Фигурки из геометрическх тел\otrew_i_kley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8764" y="256604"/>
            <a:ext cx="8546473" cy="60679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Nastya\Desktop\Фигурки из геометрическх тел\otrew_i_kley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5234" y="228600"/>
            <a:ext cx="8633532" cy="62679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Nastya\Desktop\Фигурки из геометрическх тел\imgpreview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6395" y="228600"/>
            <a:ext cx="8651210" cy="601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28600"/>
            <a:ext cx="8229600" cy="23653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2400" dirty="0" smtClean="0">
                <a:latin typeface="Arial Black" pitchFamily="34" charset="0"/>
              </a:rPr>
              <a:t>      Сегодня на уроке вы узнаете, что все предметы имеют свою форму, свое строение, научитесь делать аппликацию из геометрических фигур.</a:t>
            </a:r>
          </a:p>
        </p:txBody>
      </p:sp>
      <p:pic>
        <p:nvPicPr>
          <p:cNvPr id="307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00363" y="1951580"/>
            <a:ext cx="3343275" cy="46428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Nastya\Desktop\Фигурки из геометрическх тел\kartini_iz_geometricheskix_figur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8653" y="685800"/>
            <a:ext cx="8786694" cy="57640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Nastya\Desktop\Фигурки из геометрическх тел\kartini_iz_geometricheskix_figur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6219" y="762000"/>
            <a:ext cx="8691562" cy="5562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Nastya\Desktop\Фигурки из геометрическх тел\kartini_iz_geometricheskix_figur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0754" y="533400"/>
            <a:ext cx="8642493" cy="5410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split orient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Nastya\Desktop\Фигурки из геометрическх тел\kartini_iz_geometricheskix_figur1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2309" y="259576"/>
            <a:ext cx="8659382" cy="58364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split orient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Nastya\Desktop\Фигурки из геометрическх тел\origina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6464" y="322136"/>
            <a:ext cx="8811072" cy="56214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split orient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Nastya\Desktop\Фигурки из геометрическх тел\ptichk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7854" y="533400"/>
            <a:ext cx="8648292" cy="56905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split orient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Nastya\Desktop\Фигурки из геометрическх тел\kartini_iz_geometricheskix_figur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8793" y="533400"/>
            <a:ext cx="8626415" cy="548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split orient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Nastya\Desktop\Фигурки из геометрическх тел\kartini_iz_geometricheskix_figur1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788" y="762000"/>
            <a:ext cx="8914424" cy="5562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split orient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Nastya\Desktop\Фигурки из геометрическх тел\kartini_iz_geometricheskix_figur1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1261" y="457200"/>
            <a:ext cx="8781479" cy="58835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76250"/>
            <a:ext cx="8229600" cy="1657350"/>
          </a:xfrm>
        </p:spPr>
        <p:txBody>
          <a:bodyPr>
            <a:normAutofit fontScale="90000"/>
          </a:bodyPr>
          <a:lstStyle/>
          <a:p>
            <a:pPr eaLnBrk="1" hangingPunct="1">
              <a:buFontTx/>
              <a:buChar char="-"/>
            </a:pPr>
            <a:r>
              <a:rPr lang="ru-RU" sz="2700" dirty="0" smtClean="0">
                <a:latin typeface="Arial Black" pitchFamily="34" charset="0"/>
              </a:rPr>
              <a:t>Все предметы, которые нас окружают, можно рассматривать как постройки. Они имеют различные формы и цвет.</a:t>
            </a:r>
            <a:br>
              <a:rPr lang="ru-RU" sz="2700" dirty="0" smtClean="0">
                <a:latin typeface="Arial Black" pitchFamily="34" charset="0"/>
              </a:rPr>
            </a:br>
            <a:r>
              <a:rPr lang="ru-RU" sz="2700" dirty="0" smtClean="0">
                <a:latin typeface="Arial Black" pitchFamily="34" charset="0"/>
              </a:rPr>
              <a:t>- Рассмотри иллюстрацию детских игрушек. Их можно воспринимать как постройку?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1370" y="2209800"/>
            <a:ext cx="5641261" cy="4343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dirty="0" smtClean="0">
                <a:latin typeface="Arial Black" pitchFamily="34" charset="0"/>
              </a:rPr>
              <a:t>На какую форму похожа …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157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628775"/>
            <a:ext cx="1965325" cy="24479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574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3213" y="2565400"/>
            <a:ext cx="2089150" cy="19780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15750" name="AutoShape 6"/>
          <p:cNvSpPr>
            <a:spLocks noChangeArrowheads="1"/>
          </p:cNvSpPr>
          <p:nvPr/>
        </p:nvSpPr>
        <p:spPr bwMode="auto">
          <a:xfrm rot="8099611">
            <a:off x="755651" y="5157787"/>
            <a:ext cx="1331912" cy="1331913"/>
          </a:xfrm>
          <a:prstGeom prst="rtTriangl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5751" name="Oval 7"/>
          <p:cNvSpPr>
            <a:spLocks noChangeArrowheads="1"/>
          </p:cNvSpPr>
          <p:nvPr/>
        </p:nvSpPr>
        <p:spPr bwMode="auto">
          <a:xfrm>
            <a:off x="3203575" y="4868863"/>
            <a:ext cx="1366838" cy="12239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15752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9700" y="1700213"/>
            <a:ext cx="3606800" cy="25749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15753" name="Rectangle 9"/>
          <p:cNvSpPr>
            <a:spLocks noChangeArrowheads="1"/>
          </p:cNvSpPr>
          <p:nvPr/>
        </p:nvSpPr>
        <p:spPr bwMode="auto">
          <a:xfrm>
            <a:off x="6011863" y="4868863"/>
            <a:ext cx="2663825" cy="13684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08175" y="908050"/>
            <a:ext cx="3673475" cy="11842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5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15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15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15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15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15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5750" grpId="0" animBg="1"/>
      <p:bldP spid="415751" grpId="0" animBg="1"/>
      <p:bldP spid="41575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ru-RU" u="sng" dirty="0" smtClean="0">
                <a:latin typeface="Arial Black" pitchFamily="34" charset="0"/>
              </a:rPr>
              <a:t>Отгадайте загадки: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dirty="0" smtClean="0">
                <a:latin typeface="Arial Black" pitchFamily="34" charset="0"/>
              </a:rPr>
              <a:t>Глядишь – ласкается,</a:t>
            </a:r>
          </a:p>
          <a:p>
            <a:pPr eaLnBrk="1" hangingPunct="1">
              <a:buFontTx/>
              <a:buNone/>
            </a:pPr>
            <a:r>
              <a:rPr lang="ru-RU" dirty="0" smtClean="0">
                <a:latin typeface="Arial Black" pitchFamily="34" charset="0"/>
              </a:rPr>
              <a:t>Дразнишь – кусается.</a:t>
            </a:r>
          </a:p>
        </p:txBody>
      </p:sp>
      <p:pic>
        <p:nvPicPr>
          <p:cNvPr id="42086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2895600"/>
            <a:ext cx="3819525" cy="3683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20870" name="Picture 6" descr="Scan003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2895600"/>
            <a:ext cx="3200400" cy="36354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50" name="Picture 7" descr="Scan003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7763" y="1366838"/>
            <a:ext cx="1944687" cy="12604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20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20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dirty="0" smtClean="0">
                <a:latin typeface="Arial Black" pitchFamily="34" charset="0"/>
              </a:rPr>
              <a:t>Отгадайте загадки: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990600" y="908050"/>
            <a:ext cx="8153400" cy="4525963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ru-RU" sz="2400" dirty="0" smtClean="0">
                <a:latin typeface="Arial Black" pitchFamily="34" charset="0"/>
              </a:rPr>
              <a:t>Длинный хобот, пасть с клыками,</a:t>
            </a:r>
          </a:p>
          <a:p>
            <a:pPr algn="ctr" eaLnBrk="1" hangingPunct="1">
              <a:buFontTx/>
              <a:buNone/>
            </a:pPr>
            <a:r>
              <a:rPr lang="ru-RU" sz="2400" dirty="0" smtClean="0">
                <a:latin typeface="Arial Black" pitchFamily="34" charset="0"/>
              </a:rPr>
              <a:t>Ноги кажутся столбами,</a:t>
            </a:r>
          </a:p>
          <a:p>
            <a:pPr algn="ctr" eaLnBrk="1" hangingPunct="1">
              <a:buFontTx/>
              <a:buNone/>
            </a:pPr>
            <a:r>
              <a:rPr lang="ru-RU" sz="2400" dirty="0" smtClean="0">
                <a:latin typeface="Arial Black" pitchFamily="34" charset="0"/>
              </a:rPr>
              <a:t> Как гора, огромен он.</a:t>
            </a:r>
          </a:p>
          <a:p>
            <a:pPr algn="ctr" eaLnBrk="1" hangingPunct="1">
              <a:buFontTx/>
              <a:buNone/>
            </a:pPr>
            <a:r>
              <a:rPr lang="ru-RU" sz="2400" dirty="0" smtClean="0">
                <a:latin typeface="Arial Black" pitchFamily="34" charset="0"/>
              </a:rPr>
              <a:t>Ты узнал, кто это?..</a:t>
            </a:r>
          </a:p>
        </p:txBody>
      </p:sp>
      <p:pic>
        <p:nvPicPr>
          <p:cNvPr id="42189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40338" y="1700213"/>
            <a:ext cx="3633787" cy="48244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21893" name="Picture 5" descr="Scan003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3054350"/>
            <a:ext cx="4752975" cy="34829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4" name="Picture 6" descr="Scan003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2800" y="381000"/>
            <a:ext cx="1763713" cy="1143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21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21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908050"/>
          </a:xfrm>
        </p:spPr>
        <p:txBody>
          <a:bodyPr/>
          <a:lstStyle/>
          <a:p>
            <a:pPr eaLnBrk="1" hangingPunct="1"/>
            <a:r>
              <a:rPr lang="ru-RU" dirty="0" smtClean="0">
                <a:latin typeface="Arial Black" pitchFamily="34" charset="0"/>
              </a:rPr>
              <a:t>Отгадайте загадки: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836613"/>
            <a:ext cx="5154612" cy="4525962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ru-RU" sz="2400" dirty="0" smtClean="0">
                <a:latin typeface="Arial Black" pitchFamily="34" charset="0"/>
              </a:rPr>
              <a:t>Он высокий и пятнистый,</a:t>
            </a:r>
          </a:p>
          <a:p>
            <a:pPr algn="ctr" eaLnBrk="1" hangingPunct="1">
              <a:buFontTx/>
              <a:buNone/>
            </a:pPr>
            <a:r>
              <a:rPr lang="ru-RU" sz="2400" dirty="0" smtClean="0">
                <a:latin typeface="Arial Black" pitchFamily="34" charset="0"/>
              </a:rPr>
              <a:t>С длинной-длинной шеей,</a:t>
            </a:r>
          </a:p>
          <a:p>
            <a:pPr algn="ctr" eaLnBrk="1" hangingPunct="1">
              <a:buFontTx/>
              <a:buNone/>
            </a:pPr>
            <a:r>
              <a:rPr lang="ru-RU" sz="2400" dirty="0" smtClean="0">
                <a:latin typeface="Arial Black" pitchFamily="34" charset="0"/>
              </a:rPr>
              <a:t>А питается он листьями,</a:t>
            </a:r>
          </a:p>
          <a:p>
            <a:pPr algn="ctr" eaLnBrk="1" hangingPunct="1">
              <a:buFontTx/>
              <a:buNone/>
            </a:pPr>
            <a:r>
              <a:rPr lang="ru-RU" sz="2400" dirty="0" smtClean="0">
                <a:latin typeface="Arial Black" pitchFamily="34" charset="0"/>
              </a:rPr>
              <a:t>Листьями деревьев.</a:t>
            </a:r>
          </a:p>
        </p:txBody>
      </p:sp>
      <p:pic>
        <p:nvPicPr>
          <p:cNvPr id="42291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76838" y="1052513"/>
            <a:ext cx="3716337" cy="54752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22917" name="Picture 5" descr="Scan003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7813" y="2997200"/>
            <a:ext cx="2143125" cy="36242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198" name="Picture 6" descr="Scan003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96188" y="188913"/>
            <a:ext cx="1331912" cy="863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22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2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2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2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29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29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29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29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29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29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29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29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ru-RU" sz="4000" b="1" dirty="0" smtClean="0">
                <a:latin typeface="Arial Black" pitchFamily="34" charset="0"/>
              </a:rPr>
              <a:t>Аппликация</a:t>
            </a:r>
            <a:r>
              <a:rPr lang="ru-RU" sz="4000" dirty="0" smtClean="0">
                <a:latin typeface="Arial Black" pitchFamily="34" charset="0"/>
              </a:rPr>
              <a:t> </a:t>
            </a:r>
            <a:r>
              <a:rPr lang="ru-RU" sz="4000" b="1" dirty="0" smtClean="0">
                <a:latin typeface="Arial Black" pitchFamily="34" charset="0"/>
              </a:rPr>
              <a:t>из</a:t>
            </a:r>
            <a:r>
              <a:rPr lang="ru-RU" sz="4000" dirty="0" smtClean="0">
                <a:latin typeface="Arial Black" pitchFamily="34" charset="0"/>
              </a:rPr>
              <a:t> кругов.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143000"/>
            <a:ext cx="3267075" cy="2667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219200"/>
            <a:ext cx="3378200" cy="2635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79613" y="4003675"/>
            <a:ext cx="5184775" cy="26400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43113" y="0"/>
            <a:ext cx="5057775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96F229C5C96C7C4194ABAD948440A683" ma:contentTypeVersion="1" ma:contentTypeDescription="Создание документа." ma:contentTypeScope="" ma:versionID="dae4833a8ee44c4366b574fb9bae8f30">
  <xsd:schema xmlns:xsd="http://www.w3.org/2001/XMLSchema" xmlns:xs="http://www.w3.org/2001/XMLSchema" xmlns:p="http://schemas.microsoft.com/office/2006/metadata/properties" xmlns:ns2="c71519f2-859d-46c1-a1b6-2941efed936d" targetNamespace="http://schemas.microsoft.com/office/2006/metadata/properties" ma:root="true" ma:fieldsID="50cb86ceb6424ce5d7cfd0ce4d0e3de2" ns2:_="">
    <xsd:import namespace="c71519f2-859d-46c1-a1b6-2941efed936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1519f2-859d-46c1-a1b6-2941efed936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71519f2-859d-46c1-a1b6-2941efed936d">T4CTUPCNHN5M-305841184-1135</_dlc_DocId>
    <_dlc_DocIdUrl xmlns="c71519f2-859d-46c1-a1b6-2941efed936d">
      <Url>http://edu-sps.koiro.local/chuhloma/vig/internet-pred/_layouts/15/DocIdRedir.aspx?ID=T4CTUPCNHN5M-305841184-1135</Url>
      <Description>T4CTUPCNHN5M-305841184-1135</Description>
    </_dlc_DocIdUrl>
  </documentManagement>
</p:properties>
</file>

<file path=customXml/itemProps1.xml><?xml version="1.0" encoding="utf-8"?>
<ds:datastoreItem xmlns:ds="http://schemas.openxmlformats.org/officeDocument/2006/customXml" ds:itemID="{97059EC2-B544-43F0-94A3-38FA35A97ED7}"/>
</file>

<file path=customXml/itemProps2.xml><?xml version="1.0" encoding="utf-8"?>
<ds:datastoreItem xmlns:ds="http://schemas.openxmlformats.org/officeDocument/2006/customXml" ds:itemID="{818F033E-7DF8-45EB-B5B9-B537FFFEF0B3}"/>
</file>

<file path=customXml/itemProps3.xml><?xml version="1.0" encoding="utf-8"?>
<ds:datastoreItem xmlns:ds="http://schemas.openxmlformats.org/officeDocument/2006/customXml" ds:itemID="{55C35C75-B8FE-4F0A-8A9A-6465BE03FEE7}"/>
</file>

<file path=customXml/itemProps4.xml><?xml version="1.0" encoding="utf-8"?>
<ds:datastoreItem xmlns:ds="http://schemas.openxmlformats.org/officeDocument/2006/customXml" ds:itemID="{488BADCB-55ED-40C7-BB38-14E0BF7A4308}"/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144</Words>
  <PresentationFormat>Экран (4:3)</PresentationFormat>
  <Paragraphs>24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Office Theme</vt:lpstr>
      <vt:lpstr>Слайд 1</vt:lpstr>
      <vt:lpstr>Слайд 2</vt:lpstr>
      <vt:lpstr>Все предметы, которые нас окружают, можно рассматривать как постройки. Они имеют различные формы и цвет. - Рассмотри иллюстрацию детских игрушек. Их можно воспринимать как постройку?  </vt:lpstr>
      <vt:lpstr>На какую форму похожа …</vt:lpstr>
      <vt:lpstr>Отгадайте загадки:</vt:lpstr>
      <vt:lpstr>Отгадайте загадки:</vt:lpstr>
      <vt:lpstr>Отгадайте загадки:</vt:lpstr>
      <vt:lpstr>Аппликация из кругов. </vt:lpstr>
      <vt:lpstr>Слайд 9</vt:lpstr>
      <vt:lpstr>Слайд 10</vt:lpstr>
      <vt:lpstr>Слайд 11</vt:lpstr>
      <vt:lpstr>Слайд 12</vt:lpstr>
      <vt:lpstr>Творческая практическая работа</vt:lpstr>
      <vt:lpstr>Обобщение </vt:lpstr>
      <vt:lpstr>Идеи для творчества: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Nastya</dc:creator>
  <cp:lastModifiedBy>Nastya</cp:lastModifiedBy>
  <cp:revision>3</cp:revision>
  <dcterms:created xsi:type="dcterms:W3CDTF">2015-03-15T11:40:06Z</dcterms:created>
  <dcterms:modified xsi:type="dcterms:W3CDTF">2015-03-15T12:03:07Z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0x01010096F229C5C96C7C4194ABAD948440A683</vt:lpwstr>
  </property>
  <property fmtid="{D5CDD505-2E9C-101B-9397-08002B2CF9AE}" pid="3" name="_dlc_DocIdItemGuid">
    <vt:lpwstr>84860eb2-77d0-43db-8456-16da68f3ca34</vt:lpwstr>
  </property>
</Properties>
</file>