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2C85-96D2-4225-A790-ACEA1FCF3DE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9C9-AD67-45AF-9748-1829412B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71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2C85-96D2-4225-A790-ACEA1FCF3DE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9C9-AD67-45AF-9748-1829412B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92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2C85-96D2-4225-A790-ACEA1FCF3DE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9C9-AD67-45AF-9748-1829412B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6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2C85-96D2-4225-A790-ACEA1FCF3DE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9C9-AD67-45AF-9748-1829412B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19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2C85-96D2-4225-A790-ACEA1FCF3DE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9C9-AD67-45AF-9748-1829412B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7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2C85-96D2-4225-A790-ACEA1FCF3DE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9C9-AD67-45AF-9748-1829412B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2C85-96D2-4225-A790-ACEA1FCF3DE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9C9-AD67-45AF-9748-1829412B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2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2C85-96D2-4225-A790-ACEA1FCF3DE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9C9-AD67-45AF-9748-1829412B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574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2C85-96D2-4225-A790-ACEA1FCF3DE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9C9-AD67-45AF-9748-1829412B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4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2C85-96D2-4225-A790-ACEA1FCF3DE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9C9-AD67-45AF-9748-1829412B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581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2C85-96D2-4225-A790-ACEA1FCF3DE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B9C9-AD67-45AF-9748-1829412B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6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C2C85-96D2-4225-A790-ACEA1FCF3DE3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CB9C9-AD67-45AF-9748-1829412B8C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6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Рисование </a:t>
            </a:r>
            <a:b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алебастровой вазы </a:t>
            </a:r>
            <a:b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в египетском стиле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8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Алебастр – это относительно мягкий (3 балла) минерал белого цвета </a:t>
            </a:r>
            <a:endParaRPr lang="ru-RU" dirty="0"/>
          </a:p>
        </p:txBody>
      </p:sp>
      <p:pic>
        <p:nvPicPr>
          <p:cNvPr id="2050" name="Picture 2" descr="Картинки по запросу &quot;алебастр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46832" cy="51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44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алебастр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5504"/>
            <a:ext cx="4946027" cy="643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07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Картинки по запросу &quot;алебастр эт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Картинки по запросу &quot;алебастр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0050"/>
            <a:ext cx="7008713" cy="647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788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алебастр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1" y="692696"/>
            <a:ext cx="872485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6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алебастр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056"/>
            <a:ext cx="4438746" cy="665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&quot;алебастр это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8870"/>
            <a:ext cx="4150343" cy="610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55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алебастр это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585"/>
            <a:ext cx="5037311" cy="645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Картинки по запросу &quot;египетская ваза рисуно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Картинки по запросу &quot;египетская ваза рисуно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3445693" cy="460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18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Картинки по запросу &quot;египетская ваза рисуно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744416" cy="666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&quot;египетская ваза рисуно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24" y="260648"/>
            <a:ext cx="469852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996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T4CTUPCNHN5M-305841184-2905</_dlc_DocId>
    <_dlc_DocIdUrl xmlns="c71519f2-859d-46c1-a1b6-2941efed936d">
      <Url>http://edu-sps.koiro.local/chuhloma/vig/internet-pred/_layouts/15/DocIdRedir.aspx?ID=T4CTUPCNHN5M-305841184-2905</Url>
      <Description>T4CTUPCNHN5M-305841184-2905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97E04F7-1995-48FA-97BE-E63F2D2C9ACF}"/>
</file>

<file path=customXml/itemProps2.xml><?xml version="1.0" encoding="utf-8"?>
<ds:datastoreItem xmlns:ds="http://schemas.openxmlformats.org/officeDocument/2006/customXml" ds:itemID="{E4247321-69F6-4E03-8A42-000024F73AFF}"/>
</file>

<file path=customXml/itemProps3.xml><?xml version="1.0" encoding="utf-8"?>
<ds:datastoreItem xmlns:ds="http://schemas.openxmlformats.org/officeDocument/2006/customXml" ds:itemID="{517FF315-9073-42C3-9E0F-D12EA6D0073B}"/>
</file>

<file path=customXml/itemProps4.xml><?xml version="1.0" encoding="utf-8"?>
<ds:datastoreItem xmlns:ds="http://schemas.openxmlformats.org/officeDocument/2006/customXml" ds:itemID="{2DBD9CF5-1BAF-43F9-9FE8-C06C9C45CB25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Рисование  алебастровой вазы  в египетском стиле</vt:lpstr>
      <vt:lpstr>Алебастр – это относительно мягкий (3 балла) минерал белого цвета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алебастровой вазы</dc:title>
  <dc:creator>Компьютер</dc:creator>
  <cp:lastModifiedBy>Компьютер</cp:lastModifiedBy>
  <cp:revision>3</cp:revision>
  <dcterms:created xsi:type="dcterms:W3CDTF">2021-02-10T17:48:41Z</dcterms:created>
  <dcterms:modified xsi:type="dcterms:W3CDTF">2021-02-10T18:11:19Z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3378f5cd-8911-4361-8bf7-8f1da422b9a7</vt:lpwstr>
  </property>
</Properties>
</file>