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«Об утверждении 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99E0BE5B84B904DA689F61DDB11D864" ma:contentTypeVersion="1" ma:contentTypeDescription="Создание документа." ma:contentTypeScope="" ma:versionID="8c733428bd0c3d9bf93dbafaa41de4ed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T4CTUPCNHN5M-440116258-3012</_dlc_DocId>
    <_dlc_DocIdUrl xmlns="c71519f2-859d-46c1-a1b6-2941efed936d">
      <Url>http://www.eduportal44.ru/chuhloma/turdievo/_layouts/15/DocIdRedir.aspx?ID=T4CTUPCNHN5M-440116258-3012</Url>
      <Description>T4CTUPCNHN5M-440116258-3012</Description>
    </_dlc_DocIdUrl>
  </documentManagement>
</p:properties>
</file>

<file path=customXml/itemProps1.xml><?xml version="1.0" encoding="utf-8"?>
<ds:datastoreItem xmlns:ds="http://schemas.openxmlformats.org/officeDocument/2006/customXml" ds:itemID="{0DD626D5-9FA4-4FDD-9C65-BEC300009887}"/>
</file>

<file path=customXml/itemProps2.xml><?xml version="1.0" encoding="utf-8"?>
<ds:datastoreItem xmlns:ds="http://schemas.openxmlformats.org/officeDocument/2006/customXml" ds:itemID="{32344B13-147E-4252-9B5E-2DB6E6ADB569}"/>
</file>

<file path=customXml/itemProps3.xml><?xml version="1.0" encoding="utf-8"?>
<ds:datastoreItem xmlns:ds="http://schemas.openxmlformats.org/officeDocument/2006/customXml" ds:itemID="{41AB9C7C-D759-4C75-972C-8869B8033233}"/>
</file>

<file path=customXml/itemProps4.xml><?xml version="1.0" encoding="utf-8"?>
<ds:datastoreItem xmlns:ds="http://schemas.openxmlformats.org/officeDocument/2006/customXml" ds:itemID="{ADD25D4D-7FEB-47FB-BD63-6EA2E5B14EF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User</cp:lastModifiedBy>
  <cp:revision>53</cp:revision>
  <dcterms:created xsi:type="dcterms:W3CDTF">2025-05-02T07:51:42Z</dcterms:created>
  <dcterms:modified xsi:type="dcterms:W3CDTF">2025-05-16T08:30:23Z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0x010100C99E0BE5B84B904DA689F61DDB11D864</vt:lpwstr>
  </property>
  <property fmtid="{D5CDD505-2E9C-101B-9397-08002B2CF9AE}" pid="3" name="_dlc_DocIdItemGuid">
    <vt:lpwstr>d2ef31a0-1496-46a3-a45c-d010fb323b04</vt:lpwstr>
  </property>
</Properties>
</file>