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5D256F-64D7-46D2-BDA3-022E81E24F7F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DD18E1-176E-4879-828C-D0EAE2459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553480" cy="37862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Практическое задание №1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ЭНЕРГИИ ПРОРАСТАНИЯ И ВСХОЖЕСТИ СЕМЯН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572008"/>
            <a:ext cx="4071966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ученица 8 класса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Валерия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Чухломская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энергию прорастания и всхожесть семян зерновых культур (пшеницы, ржи, ячменя, овса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ownloads\1638524308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53691" y="-1768127"/>
            <a:ext cx="6572271" cy="10679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рожь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пробы по 100 зерновок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прорастания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количество (в процентах) нормально проросших семян раньше срока определения всхожести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3 сутки подсчитала кол-во проросших семян в каждой пробе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лабораторной всхожестью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семян понимают количество (в процентах) нормально проросших семян в пробе, взятой для анализа. Всхожесть определяют для того, чтобы установить количество семян, способных образовывать нормально развитые проростки. Всхожесть семян определяют в лабораториях путем проращивания их в оптимальных условиях, установленных для каждой культуры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7 сутк</a:t>
            </a:r>
            <a:r>
              <a:rPr lang="ru-RU" dirty="0" smtClean="0"/>
              <a:t>и подсчитала кол-во проросших семян в каждой пробе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Культура: рожь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16385243079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-2115" t="20374"/>
          <a:stretch>
            <a:fillRect/>
          </a:stretch>
        </p:blipFill>
        <p:spPr bwMode="auto">
          <a:xfrm rot="16200000">
            <a:off x="1843609" y="-271997"/>
            <a:ext cx="5344398" cy="903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проращивания семян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1714488"/>
          <a:ext cx="8286804" cy="470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6"/>
                <a:gridCol w="785818"/>
                <a:gridCol w="1571636"/>
                <a:gridCol w="1571636"/>
                <a:gridCol w="1833574"/>
                <a:gridCol w="1381134"/>
              </a:tblGrid>
              <a:tr h="36502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 проращивания: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3879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ложе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освещённость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Энергия прорастания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всхожесть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00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рожь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постоянная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00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00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00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4 проб  для культуры рожь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Энергия прорастания: составляет 1, 25 %,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лабораторная всхожесть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семян 10 %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T4CTUPCNHN5M-761382470-756</_dlc_DocId>
    <_dlc_DocIdUrl xmlns="c71519f2-859d-46c1-a1b6-2941efed936d">
      <Url>http://www.eduportal44.ru/chuhloma/shoolchuh/_layouts/15/DocIdRedir.aspx?ID=T4CTUPCNHN5M-761382470-756</Url>
      <Description>T4CTUPCNHN5M-761382470-756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0E0AA8B110FC48A275D9FE1AAB0FF6" ma:contentTypeVersion="1" ma:contentTypeDescription="Создание документа." ma:contentTypeScope="" ma:versionID="0a81ebb0dea6873e379d4719270df55c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FC5465-0AA8-46CF-B982-F912616DA968}"/>
</file>

<file path=customXml/itemProps2.xml><?xml version="1.0" encoding="utf-8"?>
<ds:datastoreItem xmlns:ds="http://schemas.openxmlformats.org/officeDocument/2006/customXml" ds:itemID="{B64848FE-A153-4608-A934-0A1A4708A4A2}"/>
</file>

<file path=customXml/itemProps3.xml><?xml version="1.0" encoding="utf-8"?>
<ds:datastoreItem xmlns:ds="http://schemas.openxmlformats.org/officeDocument/2006/customXml" ds:itemID="{8E1C5888-ADD9-4112-9040-84A048F50DEB}"/>
</file>

<file path=customXml/itemProps4.xml><?xml version="1.0" encoding="utf-8"?>
<ds:datastoreItem xmlns:ds="http://schemas.openxmlformats.org/officeDocument/2006/customXml" ds:itemID="{28C1CBB6-823C-47DE-A370-8F6FEF0340D7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</TotalTime>
  <Words>181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Практическое задание №1 ОПРЕДЕЛЕНИЕ ЭНЕРГИИ ПРОРАСТАНИЯ И ВСХОЖЕСТИ СЕМЯН  </vt:lpstr>
      <vt:lpstr>Слайд 2</vt:lpstr>
      <vt:lpstr>Слайд 3</vt:lpstr>
      <vt:lpstr>Слайд 4</vt:lpstr>
      <vt:lpstr>Культура: рожь</vt:lpstr>
      <vt:lpstr>Слайд 6</vt:lpstr>
      <vt:lpstr>Вывод: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задание №1 ОПРЕДЕЛЕНИЕ ЭНЕРГИИ ПРОРАСТАНИЯ И ВСХОЖЕСТИ СЕМЯН</dc:title>
  <dc:creator>Admin</dc:creator>
  <cp:lastModifiedBy>Admin</cp:lastModifiedBy>
  <cp:revision>12</cp:revision>
  <dcterms:created xsi:type="dcterms:W3CDTF">2021-12-03T09:11:21Z</dcterms:created>
  <dcterms:modified xsi:type="dcterms:W3CDTF">2021-12-03T10:32:19Z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0x010100DB0E0AA8B110FC48A275D9FE1AAB0FF6</vt:lpwstr>
  </property>
  <property fmtid="{D5CDD505-2E9C-101B-9397-08002B2CF9AE}" pid="3" name="_dlc_DocIdItemGuid">
    <vt:lpwstr>baa6e0ea-ae6b-4864-95a0-81b6fb199650</vt:lpwstr>
  </property>
</Properties>
</file>