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803A7B9-3ADE-40D3-8E13-615EC8F328D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6626C6C-67DA-4DC4-A7A9-F5BE5479C6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«Размножение ягодных культур одревесневшими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черенками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Лебедева Арина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Ученица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6а класса.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 Чухломская средняя школа,2021г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1.От взрослого куста черной смородины отрезала молодой черенок.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User\Desktop\картинки\IBEZ8209.JPG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79264" y="2249488"/>
            <a:ext cx="339447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Надрез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делается над почкой в верхней части черенка. От почки до края ветки должен быть как минимум 1 см расстояния. В нижней части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черенка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срез делается под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углом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45° ниже почки.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2.Разделила черенок на две части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mtClean="0"/>
              <a:t> </a:t>
            </a:r>
            <a:r>
              <a:rPr lang="ru-RU" sz="2000" b="1" smtClean="0"/>
              <a:t>нарезают</a:t>
            </a:r>
            <a:r>
              <a:rPr lang="ru-RU" sz="2000" dirty="0" smtClean="0"/>
              <a:t> </a:t>
            </a:r>
            <a:r>
              <a:rPr lang="ru-RU" sz="2000" b="1" dirty="0" smtClean="0"/>
              <a:t>черенки</a:t>
            </a:r>
            <a:r>
              <a:rPr lang="ru-RU" sz="2000" dirty="0" smtClean="0"/>
              <a:t> таким образом, чтобы длина была 20-30 см, верхняя часть под </a:t>
            </a:r>
            <a:r>
              <a:rPr lang="ru-RU" sz="2000" b="1" dirty="0" smtClean="0"/>
              <a:t>углом</a:t>
            </a:r>
            <a:r>
              <a:rPr lang="ru-RU" sz="2000" dirty="0" smtClean="0"/>
              <a:t> 60 </a:t>
            </a:r>
            <a:r>
              <a:rPr lang="ru-RU" sz="2000" dirty="0" err="1" smtClean="0"/>
              <a:t>гр</a:t>
            </a:r>
            <a:r>
              <a:rPr lang="ru-RU" sz="2000" dirty="0" smtClean="0"/>
              <a:t>, нижняя под прямым </a:t>
            </a:r>
            <a:r>
              <a:rPr lang="ru-RU" sz="2000" b="1" dirty="0" smtClean="0"/>
              <a:t>углом</a:t>
            </a:r>
            <a:r>
              <a:rPr lang="ru-RU" sz="2000" dirty="0" smtClean="0"/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User\Desktop\картинки\FGXK500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3243263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картинки\VSII442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14554"/>
            <a:ext cx="328614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20002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3.Для укоренения и быстрого развития корневой системы черенков, я применяла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Корневин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СП. Подготовленные черенки перед высадкой погрузила концами нижних срезов в препарат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4" name="Содержимое 3" descr="C:\Users\User\Desktop\картинки\IKYE842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143116"/>
            <a:ext cx="3243263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4.Посадила черенки обработанными концами в подготовленную землю.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User\Desktop\картинки\LDOP488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3243263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картинки\JNAN438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40"/>
            <a:ext cx="35719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5.Для того, чтобы земля не высыхала и укоренение произошло быстрее, создала парниковый эффект(накрыла целлофановым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пакетом).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User\Desktop\картинки\AKBH608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3243263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картинки\TLUT210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285992"/>
            <a:ext cx="321471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T4CTUPCNHN5M-761382470-757</_dlc_DocId>
    <_dlc_DocIdUrl xmlns="c71519f2-859d-46c1-a1b6-2941efed936d">
      <Url>http://www.eduportal44.ru/chuhloma/shoolchuh/_layouts/15/DocIdRedir.aspx?ID=T4CTUPCNHN5M-761382470-757</Url>
      <Description>T4CTUPCNHN5M-761382470-757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B0E0AA8B110FC48A275D9FE1AAB0FF6" ma:contentTypeVersion="1" ma:contentTypeDescription="Создание документа." ma:contentTypeScope="" ma:versionID="0a81ebb0dea6873e379d4719270df55c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82B96F-C4E8-4C71-99AC-DEF03B758828}"/>
</file>

<file path=customXml/itemProps2.xml><?xml version="1.0" encoding="utf-8"?>
<ds:datastoreItem xmlns:ds="http://schemas.openxmlformats.org/officeDocument/2006/customXml" ds:itemID="{ABF030E8-0317-41B5-964C-A5F83CE7AF9A}"/>
</file>

<file path=customXml/itemProps3.xml><?xml version="1.0" encoding="utf-8"?>
<ds:datastoreItem xmlns:ds="http://schemas.openxmlformats.org/officeDocument/2006/customXml" ds:itemID="{10464559-AFB2-4F4C-A287-81C30892B100}"/>
</file>

<file path=customXml/itemProps4.xml><?xml version="1.0" encoding="utf-8"?>
<ds:datastoreItem xmlns:ds="http://schemas.openxmlformats.org/officeDocument/2006/customXml" ds:itemID="{D40B9BA2-A825-48CC-9073-DF9F6C496B0F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</TotalTime>
  <Words>83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 «Размножение ягодных культур одревесневшими                                      черенками»   .</vt:lpstr>
      <vt:lpstr>1.От взрослого куста черной смородины отрезала молодой черенок.  </vt:lpstr>
      <vt:lpstr>2.Разделила черенок на две части. нарезают черенки таким образом, чтобы длина была 20-30 см, верхняя часть под углом 60 гр, нижняя под прямым углом.</vt:lpstr>
      <vt:lpstr>3.Для укоренения и быстрого развития корневой системы черенков, я применяла Корневин, СП. Подготовленные черенки перед высадкой погрузила концами нижних срезов в препарат. </vt:lpstr>
      <vt:lpstr>4.Посадила черенки обработанными концами в подготовленную землю. </vt:lpstr>
      <vt:lpstr>5.Для того, чтобы земля не высыхала и укоренение произошло быстрее, создала парниковый эффект(накрыла целлофановым пакетом).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«Размножение ягодных культур одревесневшими                                      черенками»   .</dc:title>
  <dc:creator>Admin</dc:creator>
  <cp:lastModifiedBy>Admin</cp:lastModifiedBy>
  <cp:revision>6</cp:revision>
  <dcterms:created xsi:type="dcterms:W3CDTF">2021-11-30T04:59:26Z</dcterms:created>
  <dcterms:modified xsi:type="dcterms:W3CDTF">2021-11-30T05:28:52Z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0x010100DB0E0AA8B110FC48A275D9FE1AAB0FF6</vt:lpwstr>
  </property>
  <property fmtid="{D5CDD505-2E9C-101B-9397-08002B2CF9AE}" pid="3" name="_dlc_DocIdItemGuid">
    <vt:lpwstr>8202b955-4670-4544-80c3-48c961e48097</vt:lpwstr>
  </property>
</Properties>
</file>