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2" r:id="rId3"/>
    <p:sldId id="279" r:id="rId4"/>
    <p:sldId id="276" r:id="rId5"/>
    <p:sldId id="283" r:id="rId6"/>
    <p:sldId id="264" r:id="rId7"/>
    <p:sldId id="263" r:id="rId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8025" autoAdjust="0"/>
    <p:restoredTop sz="96433" autoAdjust="0"/>
  </p:normalViewPr>
  <p:slideViewPr>
    <p:cSldViewPr snapToGrid="0">
      <p:cViewPr varScale="1">
        <p:scale>
          <a:sx n="59" d="100"/>
          <a:sy n="59" d="100"/>
        </p:scale>
        <p:origin x="-90" y="-3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customXml" Target="../customXml/item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C9844F-CED8-46FF-BD59-9A1C689872BD}" type="datetimeFigureOut">
              <a:rPr lang="ru-RU"/>
              <a:pPr>
                <a:defRPr/>
              </a:pPr>
              <a:t>26.12.2016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8160CC-814F-484D-94E6-0E33C3AEC7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9E2148-4926-4D5F-B2F8-440F8FE3ECCB}" type="datetimeFigureOut">
              <a:rPr lang="ru-RU"/>
              <a:pPr>
                <a:defRPr/>
              </a:pPr>
              <a:t>26.12.2016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F24FE2-AD6E-431C-9C6D-1F755FF46A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C4F162-A1F9-45B9-A4AE-37C9192DD30E}" type="datetimeFigureOut">
              <a:rPr lang="ru-RU"/>
              <a:pPr>
                <a:defRPr/>
              </a:pPr>
              <a:t>26.12.2016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58E718-1496-4BCE-876D-786D938829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A91922-F5D9-487B-8F14-F7707063CB2E}" type="datetimeFigureOut">
              <a:rPr lang="ru-RU"/>
              <a:pPr>
                <a:defRPr/>
              </a:pPr>
              <a:t>26.12.2016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A494E8-8F01-4F47-87C7-42BC52114E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82E25A-2C84-406B-B36B-0002B85C6430}" type="datetimeFigureOut">
              <a:rPr lang="ru-RU"/>
              <a:pPr>
                <a:defRPr/>
              </a:pPr>
              <a:t>26.12.2016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5E14C4-44CD-4465-8333-A49096E410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FB8CDF-1953-499D-AA3D-3525C09A624B}" type="datetimeFigureOut">
              <a:rPr lang="ru-RU"/>
              <a:pPr>
                <a:defRPr/>
              </a:pPr>
              <a:t>26.12.2016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8E202A-2E05-48B4-9A68-BE532AD8B9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77A00B-1353-490A-80D7-D701A664C96A}" type="datetimeFigureOut">
              <a:rPr lang="ru-RU"/>
              <a:pPr>
                <a:defRPr/>
              </a:pPr>
              <a:t>26.12.2016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B7AB9-49C9-4508-B04E-91ACE8D4A3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E50FF2-9930-4699-A83E-3585894838BE}" type="datetimeFigureOut">
              <a:rPr lang="ru-RU"/>
              <a:pPr>
                <a:defRPr/>
              </a:pPr>
              <a:t>26.12.2016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D9614A-9C3B-4E6C-B1AF-63F7870C01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F9F9BB-A1C3-48DD-BE51-1BA582A66E9B}" type="datetimeFigureOut">
              <a:rPr lang="ru-RU"/>
              <a:pPr>
                <a:defRPr/>
              </a:pPr>
              <a:t>26.12.2016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6F9F6B-06F5-4B96-83D7-046C8D940C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0EA60C-1CFF-4FAD-A65F-DB8E3BACC307}" type="datetimeFigureOut">
              <a:rPr lang="ru-RU"/>
              <a:pPr>
                <a:defRPr/>
              </a:pPr>
              <a:t>26.12.2016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B7E81A-F605-47BB-8480-49D0CC3286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9201BB-F81F-4238-BB57-1504802E036F}" type="datetimeFigureOut">
              <a:rPr lang="ru-RU"/>
              <a:pPr>
                <a:defRPr/>
              </a:pPr>
              <a:t>26.12.2016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4F3E10-0A9B-40EE-845A-0FF7696880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4C088B6-2328-4501-990F-2457F05A10D5}" type="datetimeFigureOut">
              <a:rPr lang="ru-RU"/>
              <a:pPr>
                <a:defRPr/>
              </a:pPr>
              <a:t>26.12.2016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9521AB0-827F-4ABD-AAA3-4A3EE2CA48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Рисунок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63" y="0"/>
            <a:ext cx="9139237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2052638" y="2728913"/>
            <a:ext cx="5789612" cy="13731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800" b="1">
                <a:solidFill>
                  <a:srgbClr val="2E75B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ahoma" pitchFamily="34" charset="0"/>
              </a:rPr>
              <a:t>Физкультурно-оздоровительная работа </a:t>
            </a:r>
          </a:p>
          <a:p>
            <a:pPr algn="ctr"/>
            <a:r>
              <a:rPr lang="ru-RU" sz="2800" b="1">
                <a:solidFill>
                  <a:srgbClr val="2E75B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ahoma" pitchFamily="34" charset="0"/>
              </a:rPr>
              <a:t>в контексте  ФГОС ДО»</a:t>
            </a: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1663700" y="620713"/>
            <a:ext cx="70818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ru-RU" b="1"/>
              <a:t>МКДОУ Чухломский детский сад «Родничок» </a:t>
            </a:r>
          </a:p>
          <a:p>
            <a:pPr algn="ctr"/>
            <a:r>
              <a:rPr lang="ru-RU" b="1"/>
              <a:t>Чухломского муниципального района Костромской области</a:t>
            </a: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3252788" y="1997075"/>
            <a:ext cx="32019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ru-RU" sz="2000" b="1"/>
              <a:t>Тематический</a:t>
            </a:r>
            <a:r>
              <a:rPr lang="ru-RU" sz="2000"/>
              <a:t> </a:t>
            </a:r>
            <a:r>
              <a:rPr lang="ru-RU" sz="2000" b="1"/>
              <a:t>педсовет</a:t>
            </a: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3119438" y="5665788"/>
            <a:ext cx="317658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ru-RU" b="1"/>
              <a:t>Дата проведения: 28.12.16</a:t>
            </a:r>
          </a:p>
          <a:p>
            <a:pPr eaLnBrk="0" hangingPunct="0"/>
            <a:endParaRPr lang="ru-RU">
              <a:latin typeface="Calibri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Рисунок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88" y="0"/>
            <a:ext cx="91408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8" name="Прямоугольник 1"/>
          <p:cNvSpPr>
            <a:spLocks noChangeArrowheads="1"/>
          </p:cNvSpPr>
          <p:nvPr/>
        </p:nvSpPr>
        <p:spPr bwMode="auto">
          <a:xfrm>
            <a:off x="3795713" y="554038"/>
            <a:ext cx="4572000" cy="465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«Я не боюсь еще и еще раз                          повторить: забота о здоровье  - это важнейший труд воспитателя. </a:t>
            </a:r>
          </a:p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 От жизнерадостности, бодрости детей зависит их духовная жизнь, мировозрение, умственное развитие, прочность знаний, вера в свои силы».</a:t>
            </a:r>
          </a:p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                              </a:t>
            </a:r>
          </a:p>
          <a:p>
            <a:r>
              <a:rPr lang="ru-RU" sz="200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</a:t>
            </a:r>
          </a:p>
          <a:p>
            <a:r>
              <a:rPr lang="ru-RU" sz="2000">
                <a:latin typeface="Times New Roman" pitchFamily="18" charset="0"/>
                <a:cs typeface="Times New Roman" pitchFamily="18" charset="0"/>
              </a:rPr>
              <a:t>                                                                     </a:t>
            </a:r>
          </a:p>
          <a:p>
            <a:r>
              <a:rPr lang="ru-RU" sz="2000">
                <a:latin typeface="Times New Roman" pitchFamily="18" charset="0"/>
                <a:cs typeface="Times New Roman" pitchFamily="18" charset="0"/>
              </a:rPr>
              <a:t>                                      В.Сухомлинский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Рисунок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63" y="0"/>
            <a:ext cx="9139237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1828800" y="954088"/>
            <a:ext cx="6878638" cy="483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ru-RU"/>
              <a:t>   </a:t>
            </a:r>
            <a:r>
              <a:rPr lang="ru-RU" sz="2400"/>
              <a:t>«Забота о здоровье – это важнейший труд воспитателя. От жизнерадостности, бодрости детей зависит их духовная жизнь, мировоззрение, умственное развитие, прочность знаний, вера в свои силы»                                                                                                                                 </a:t>
            </a:r>
            <a:r>
              <a:rPr lang="ru-RU" sz="1400"/>
              <a:t>В.А. Сухомлинский</a:t>
            </a:r>
          </a:p>
          <a:p>
            <a:endParaRPr lang="ru-RU" sz="2400"/>
          </a:p>
          <a:p>
            <a:pPr algn="r"/>
            <a:r>
              <a:rPr lang="ru-RU" sz="2400"/>
              <a:t>        Здоровье — это вершина, которую должен каждый покорить сам» — так гласит восточная мудрость.</a:t>
            </a:r>
          </a:p>
          <a:p>
            <a:pPr algn="r"/>
            <a:r>
              <a:rPr lang="ru-RU" sz="2400"/>
              <a:t>      Задача педагогов — научить детей покорять эту вершину.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Рисунок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63" y="-20638"/>
            <a:ext cx="9139237" cy="685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5627688" y="388938"/>
            <a:ext cx="2603500" cy="57943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4472C4"/>
                </a:solidFill>
                <a:latin typeface="Times New Roman" pitchFamily="18" charset="0"/>
                <a:cs typeface="Times New Roman" pitchFamily="18" charset="0"/>
              </a:rPr>
              <a:t>Релакс-пауза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8" name="Рисунок 5"/>
          <p:cNvPicPr>
            <a:picLocks noChangeAspect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62763"/>
          </a:xfrm>
          <a:noFill/>
          <a:ln/>
        </p:spPr>
      </p:pic>
      <p:sp>
        <p:nvSpPr>
          <p:cNvPr id="31746" name="Rectangle 2"/>
          <p:cNvSpPr>
            <a:spLocks noGrp="1"/>
          </p:cNvSpPr>
          <p:nvPr>
            <p:ph type="title"/>
          </p:nvPr>
        </p:nvSpPr>
        <p:spPr>
          <a:xfrm>
            <a:off x="1257300" y="317500"/>
            <a:ext cx="7886700" cy="1325563"/>
          </a:xfrm>
        </p:spPr>
        <p:txBody>
          <a:bodyPr/>
          <a:lstStyle/>
          <a:p>
            <a:pPr algn="ctr"/>
            <a:r>
              <a:rPr lang="ru-RU" smtClean="0">
                <a:solidFill>
                  <a:schemeClr val="accent1"/>
                </a:solidFill>
              </a:rPr>
              <a:t>ДЕЛОВАЯ ИГРА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3" name="Рисунок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88" y="0"/>
            <a:ext cx="91408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2516188" y="404813"/>
            <a:ext cx="5967412" cy="584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solidFill>
                  <a:schemeClr val="accent5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Здоровые дети – здоровая нация!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7" name="Рисунок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63" y="0"/>
            <a:ext cx="9139237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699" name="Прямоугольник 1"/>
          <p:cNvSpPr>
            <a:spLocks noChangeArrowheads="1"/>
          </p:cNvSpPr>
          <p:nvPr/>
        </p:nvSpPr>
        <p:spPr bwMode="auto">
          <a:xfrm>
            <a:off x="2405063" y="1695450"/>
            <a:ext cx="6227762" cy="3662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>
                <a:latin typeface="Times New Roman" pitchFamily="18" charset="0"/>
                <a:cs typeface="Times New Roman" pitchFamily="18" charset="0"/>
              </a:rPr>
              <a:t>Физическое развитие детей  является одним из ведущих компонентов, условий воспитания интереса к физической культуре у детей, систематические занятия физической культурой и спортом сохранению психического, физического, социального здоровья детей</a:t>
            </a:r>
            <a:r>
              <a:rPr lang="ru-RU" sz="360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c71519f2-859d-46c1-a1b6-2941efed936d">T4CTUPCNHN5M-983588149-79</_dlc_DocId>
    <_dlc_DocIdUrl xmlns="c71519f2-859d-46c1-a1b6-2941efed936d">
      <Url>http://edu-sps.koiro.local/chuhloma/rodnik/1/Swetlana_Sorokina/_layouts/15/DocIdRedir.aspx?ID=T4CTUPCNHN5M-983588149-79</Url>
      <Description>T4CTUPCNHN5M-983588149-79</Description>
    </_dlc_DocIdUr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5B5026B3B4A4294991109AEA28CBFB46" ma:contentTypeVersion="1" ma:contentTypeDescription="Создание документа." ma:contentTypeScope="" ma:versionID="94bedb83e1def23006803bf9ca5d05e7">
  <xsd:schema xmlns:xsd="http://www.w3.org/2001/XMLSchema" xmlns:xs="http://www.w3.org/2001/XMLSchema" xmlns:p="http://schemas.microsoft.com/office/2006/metadata/properties" xmlns:ns2="c71519f2-859d-46c1-a1b6-2941efed936d" targetNamespace="http://schemas.microsoft.com/office/2006/metadata/properties" ma:root="true" ma:fieldsID="353294c2809b87a4a8033d8915ffb880" ns2:_="">
    <xsd:import namespace="c71519f2-859d-46c1-a1b6-2941efed936d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1519f2-859d-46c1-a1b6-2941efed93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6894DDFA-EE9A-4FF1-83E1-F3EC72FCB6ED}"/>
</file>

<file path=customXml/itemProps2.xml><?xml version="1.0" encoding="utf-8"?>
<ds:datastoreItem xmlns:ds="http://schemas.openxmlformats.org/officeDocument/2006/customXml" ds:itemID="{959AC9CE-B591-4322-81AE-7CA6D758A166}"/>
</file>

<file path=customXml/itemProps3.xml><?xml version="1.0" encoding="utf-8"?>
<ds:datastoreItem xmlns:ds="http://schemas.openxmlformats.org/officeDocument/2006/customXml" ds:itemID="{E127E825-2A47-421E-B6A0-5AA52430CB1C}"/>
</file>

<file path=customXml/itemProps4.xml><?xml version="1.0" encoding="utf-8"?>
<ds:datastoreItem xmlns:ds="http://schemas.openxmlformats.org/officeDocument/2006/customXml" ds:itemID="{D7A3CD93-E109-4F97-A8E4-37D00BF7AD3F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428</TotalTime>
  <Words>134</Words>
  <Application>Microsoft Office PowerPoint</Application>
  <PresentationFormat>Экран (4:3)</PresentationFormat>
  <Paragraphs>20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Calibri</vt:lpstr>
      <vt:lpstr>Arial</vt:lpstr>
      <vt:lpstr>Calibri Light</vt:lpstr>
      <vt:lpstr>Tahoma</vt:lpstr>
      <vt:lpstr>Times New Roman</vt:lpstr>
      <vt:lpstr>Тема Office</vt:lpstr>
      <vt:lpstr>Слайд 1</vt:lpstr>
      <vt:lpstr>Слайд 2</vt:lpstr>
      <vt:lpstr>Слайд 3</vt:lpstr>
      <vt:lpstr>Слайд 4</vt:lpstr>
      <vt:lpstr>ДЕЛОВАЯ ИГРА</vt:lpstr>
      <vt:lpstr>Слайд 6</vt:lpstr>
      <vt:lpstr>Слайд 7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Михаил Горяйнов</dc:creator>
  <cp:lastModifiedBy>Пользователь</cp:lastModifiedBy>
  <cp:revision>43</cp:revision>
  <dcterms:created xsi:type="dcterms:W3CDTF">2013-11-19T05:52:05Z</dcterms:created>
  <dcterms:modified xsi:type="dcterms:W3CDTF">2016-12-26T12:28:17Z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0x0101005B5026B3B4A4294991109AEA28CBFB46</vt:lpwstr>
  </property>
  <property fmtid="{D5CDD505-2E9C-101B-9397-08002B2CF9AE}" pid="3" name="_dlc_DocIdItemGuid">
    <vt:lpwstr>5efacce6-2897-4ea5-9759-ee21cb90b1b5</vt:lpwstr>
  </property>
</Properties>
</file>