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diagrams/data9.xml" ContentType="application/vnd.openxmlformats-officedocument.drawingml.diagramData+xml"/>
  <Override PartName="/ppt/diagrams/data8.xml" ContentType="application/vnd.openxmlformats-officedocument.drawingml.diagramData+xml"/>
  <Override PartName="/ppt/diagrams/data6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1.xml" ContentType="application/vnd.openxmlformats-officedocument.drawingml.diagramData+xml"/>
  <Override PartName="/ppt/diagrams/data7.xml" ContentType="application/vnd.openxmlformats-officedocument.drawingml.diagramData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colors4.xml" ContentType="application/vnd.openxmlformats-officedocument.drawingml.diagramColors+xml"/>
  <Override PartName="/ppt/diagrams/layout5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5.xml" ContentType="application/vnd.openxmlformats-officedocument.drawingml.diagramColors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quickStyle5.xml" ContentType="application/vnd.openxmlformats-officedocument.drawingml.diagramStyle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layout3.xml" ContentType="application/vnd.openxmlformats-officedocument.drawingml.diagramLayout+xml"/>
  <Override PartName="/ppt/diagrams/colors6.xml" ContentType="application/vnd.openxmlformats-officedocument.drawingml.diagramColors+xml"/>
  <Override PartName="/ppt/diagrams/layout4.xml" ContentType="application/vnd.openxmlformats-officedocument.drawingml.diagramLayout+xml"/>
  <Override PartName="/ppt/diagrams/colors7.xml" ContentType="application/vnd.openxmlformats-officedocument.drawingml.diagramColors+xml"/>
  <Override PartName="/ppt/diagrams/layout7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layout9.xml" ContentType="application/vnd.openxmlformats-officedocument.drawingml.diagramLayout+xml"/>
  <Override PartName="/ppt/theme/theme1.xml" ContentType="application/vnd.openxmlformats-officedocument.theme+xml"/>
  <Override PartName="/ppt/diagrams/colors8.xml" ContentType="application/vnd.openxmlformats-officedocument.drawingml.diagramColors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quickStyle7.xml" ContentType="application/vnd.openxmlformats-officedocument.drawingml.diagram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699F5-9BD2-46D1-9C20-AD021802F9DF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AD565C7-EECE-471A-8BA7-92C58C39A3E5}">
      <dgm:prSet custT="1"/>
      <dgm:spPr/>
      <dgm:t>
        <a:bodyPr/>
        <a:lstStyle/>
        <a:p>
          <a:pPr rtl="0"/>
          <a:r>
            <a:rPr lang="ru-RU" sz="1600" b="1" dirty="0" smtClean="0"/>
            <a:t>- идейная направленность детской книги.</a:t>
          </a:r>
          <a:endParaRPr lang="ru-RU" sz="1600" b="1" dirty="0"/>
        </a:p>
      </dgm:t>
    </dgm:pt>
    <dgm:pt modelId="{0093E24A-8B34-4FC7-9319-9A6FD9EEF776}" type="parTrans" cxnId="{442D0100-6DBA-4C2D-BA64-60188AB8CC8F}">
      <dgm:prSet/>
      <dgm:spPr/>
      <dgm:t>
        <a:bodyPr/>
        <a:lstStyle/>
        <a:p>
          <a:endParaRPr lang="ru-RU"/>
        </a:p>
      </dgm:t>
    </dgm:pt>
    <dgm:pt modelId="{7DED0193-71E9-4FC5-9172-82EE02CB0AF0}" type="sibTrans" cxnId="{442D0100-6DBA-4C2D-BA64-60188AB8CC8F}">
      <dgm:prSet/>
      <dgm:spPr/>
      <dgm:t>
        <a:bodyPr/>
        <a:lstStyle/>
        <a:p>
          <a:endParaRPr lang="ru-RU"/>
        </a:p>
      </dgm:t>
    </dgm:pt>
    <dgm:pt modelId="{9BF90D85-FE1F-41F7-8559-5CD7C3BDA030}">
      <dgm:prSet custT="1"/>
      <dgm:spPr/>
      <dgm:t>
        <a:bodyPr/>
        <a:lstStyle/>
        <a:p>
          <a:pPr rtl="0"/>
          <a:r>
            <a:rPr lang="ru-RU" sz="1600" b="1" dirty="0" smtClean="0"/>
            <a:t>- высокое художественное мастерство, литературная ценность.</a:t>
          </a:r>
          <a:endParaRPr lang="ru-RU" sz="1600" b="1" dirty="0"/>
        </a:p>
      </dgm:t>
    </dgm:pt>
    <dgm:pt modelId="{4441CACE-408B-4086-880E-5D3640D250FA}" type="parTrans" cxnId="{C70138BC-B876-4CA9-9D28-701F7A3CBCB3}">
      <dgm:prSet/>
      <dgm:spPr/>
      <dgm:t>
        <a:bodyPr/>
        <a:lstStyle/>
        <a:p>
          <a:endParaRPr lang="ru-RU"/>
        </a:p>
      </dgm:t>
    </dgm:pt>
    <dgm:pt modelId="{EF3AF0B4-C1D8-41AB-AEBF-F7D05736730E}" type="sibTrans" cxnId="{C70138BC-B876-4CA9-9D28-701F7A3CBCB3}">
      <dgm:prSet/>
      <dgm:spPr/>
      <dgm:t>
        <a:bodyPr/>
        <a:lstStyle/>
        <a:p>
          <a:endParaRPr lang="ru-RU"/>
        </a:p>
      </dgm:t>
    </dgm:pt>
    <dgm:pt modelId="{C49CA43F-AFBD-41A2-A486-1EE4BC4E010D}">
      <dgm:prSet custT="1"/>
      <dgm:spPr/>
      <dgm:t>
        <a:bodyPr/>
        <a:lstStyle/>
        <a:p>
          <a:pPr rtl="0"/>
          <a:r>
            <a:rPr lang="ru-RU" sz="1600" b="1" dirty="0" smtClean="0"/>
            <a:t>- доступность литературного произведения.</a:t>
          </a:r>
          <a:endParaRPr lang="ru-RU" sz="1600" b="1" dirty="0"/>
        </a:p>
      </dgm:t>
    </dgm:pt>
    <dgm:pt modelId="{76368C48-E73A-409A-86C2-49238C19C4EA}" type="parTrans" cxnId="{92FD1396-7F78-4E8C-83B3-57D89B6BD0CD}">
      <dgm:prSet/>
      <dgm:spPr/>
      <dgm:t>
        <a:bodyPr/>
        <a:lstStyle/>
        <a:p>
          <a:endParaRPr lang="ru-RU"/>
        </a:p>
      </dgm:t>
    </dgm:pt>
    <dgm:pt modelId="{4030369A-226D-4DCB-A350-D5735F0F455C}" type="sibTrans" cxnId="{92FD1396-7F78-4E8C-83B3-57D89B6BD0CD}">
      <dgm:prSet/>
      <dgm:spPr/>
      <dgm:t>
        <a:bodyPr/>
        <a:lstStyle/>
        <a:p>
          <a:endParaRPr lang="ru-RU"/>
        </a:p>
      </dgm:t>
    </dgm:pt>
    <dgm:pt modelId="{CA51D9F2-869B-430F-B225-F486C0741255}">
      <dgm:prSet custT="1"/>
      <dgm:spPr/>
      <dgm:t>
        <a:bodyPr/>
        <a:lstStyle/>
        <a:p>
          <a:pPr rtl="0"/>
          <a:r>
            <a:rPr lang="ru-RU" sz="1600" b="1" dirty="0" smtClean="0"/>
            <a:t>- сюжетная занимательность.</a:t>
          </a:r>
          <a:endParaRPr lang="ru-RU" sz="1600" b="1" dirty="0"/>
        </a:p>
      </dgm:t>
    </dgm:pt>
    <dgm:pt modelId="{AFA1BC31-275B-4E18-8896-192EF19D9883}" type="parTrans" cxnId="{0F5C05CF-9F4B-4C3F-83C5-B05BCE405BE5}">
      <dgm:prSet/>
      <dgm:spPr/>
      <dgm:t>
        <a:bodyPr/>
        <a:lstStyle/>
        <a:p>
          <a:endParaRPr lang="ru-RU"/>
        </a:p>
      </dgm:t>
    </dgm:pt>
    <dgm:pt modelId="{08BA812E-13E0-4ED7-8D31-09604CD54809}" type="sibTrans" cxnId="{0F5C05CF-9F4B-4C3F-83C5-B05BCE405BE5}">
      <dgm:prSet/>
      <dgm:spPr/>
      <dgm:t>
        <a:bodyPr/>
        <a:lstStyle/>
        <a:p>
          <a:endParaRPr lang="ru-RU"/>
        </a:p>
      </dgm:t>
    </dgm:pt>
    <dgm:pt modelId="{BFD25546-D334-4EDC-9D11-37FD8042FC50}">
      <dgm:prSet custT="1"/>
      <dgm:spPr/>
      <dgm:t>
        <a:bodyPr/>
        <a:lstStyle/>
        <a:p>
          <a:pPr rtl="0"/>
          <a:r>
            <a:rPr lang="ru-RU" sz="1600" b="1" dirty="0" smtClean="0"/>
            <a:t>- конкретные педагогические задачи.</a:t>
          </a:r>
          <a:endParaRPr lang="ru-RU" sz="1600" b="1" dirty="0"/>
        </a:p>
      </dgm:t>
    </dgm:pt>
    <dgm:pt modelId="{74CCBE61-E4B8-46D1-A10E-56C447D709F1}" type="parTrans" cxnId="{A8DDB003-1AB5-47CE-B1D8-9E23359ED63D}">
      <dgm:prSet/>
      <dgm:spPr/>
      <dgm:t>
        <a:bodyPr/>
        <a:lstStyle/>
        <a:p>
          <a:endParaRPr lang="ru-RU"/>
        </a:p>
      </dgm:t>
    </dgm:pt>
    <dgm:pt modelId="{3F036656-67CD-423F-B7C1-7823980E0362}" type="sibTrans" cxnId="{A8DDB003-1AB5-47CE-B1D8-9E23359ED63D}">
      <dgm:prSet/>
      <dgm:spPr/>
      <dgm:t>
        <a:bodyPr/>
        <a:lstStyle/>
        <a:p>
          <a:endParaRPr lang="ru-RU"/>
        </a:p>
      </dgm:t>
    </dgm:pt>
    <dgm:pt modelId="{CA04919A-F9D3-4DED-B1CB-241839566EF9}" type="pres">
      <dgm:prSet presAssocID="{331699F5-9BD2-46D1-9C20-AD021802F9DF}" presName="Name0" presStyleCnt="0">
        <dgm:presLayoutVars>
          <dgm:dir/>
          <dgm:resizeHandles val="exact"/>
        </dgm:presLayoutVars>
      </dgm:prSet>
      <dgm:spPr/>
    </dgm:pt>
    <dgm:pt modelId="{28D030BB-A431-42A9-9C95-C43A2B8DA6B5}" type="pres">
      <dgm:prSet presAssocID="{331699F5-9BD2-46D1-9C20-AD021802F9DF}" presName="fgShape" presStyleLbl="fgShp" presStyleIdx="0" presStyleCnt="1"/>
      <dgm:spPr/>
    </dgm:pt>
    <dgm:pt modelId="{E2482FD1-675E-4490-8527-FDDE58F3704F}" type="pres">
      <dgm:prSet presAssocID="{331699F5-9BD2-46D1-9C20-AD021802F9DF}" presName="linComp" presStyleCnt="0"/>
      <dgm:spPr/>
    </dgm:pt>
    <dgm:pt modelId="{DD15B6D9-0019-44AC-85F6-823D772972C0}" type="pres">
      <dgm:prSet presAssocID="{BAD565C7-EECE-471A-8BA7-92C58C39A3E5}" presName="compNode" presStyleCnt="0"/>
      <dgm:spPr/>
    </dgm:pt>
    <dgm:pt modelId="{529AEDF7-6563-4912-92BA-A0B3DB689A85}" type="pres">
      <dgm:prSet presAssocID="{BAD565C7-EECE-471A-8BA7-92C58C39A3E5}" presName="bkgdShape" presStyleLbl="node1" presStyleIdx="0" presStyleCnt="5"/>
      <dgm:spPr/>
    </dgm:pt>
    <dgm:pt modelId="{779EE726-EF35-49E2-846E-D9BC733F51A7}" type="pres">
      <dgm:prSet presAssocID="{BAD565C7-EECE-471A-8BA7-92C58C39A3E5}" presName="nodeTx" presStyleLbl="node1" presStyleIdx="0" presStyleCnt="5">
        <dgm:presLayoutVars>
          <dgm:bulletEnabled val="1"/>
        </dgm:presLayoutVars>
      </dgm:prSet>
      <dgm:spPr/>
    </dgm:pt>
    <dgm:pt modelId="{09C7B54E-B550-4B8C-8684-09DA73FF45E0}" type="pres">
      <dgm:prSet presAssocID="{BAD565C7-EECE-471A-8BA7-92C58C39A3E5}" presName="invisiNode" presStyleLbl="node1" presStyleIdx="0" presStyleCnt="5"/>
      <dgm:spPr/>
    </dgm:pt>
    <dgm:pt modelId="{46E9524E-935C-462A-8529-46BB57F112D2}" type="pres">
      <dgm:prSet presAssocID="{BAD565C7-EECE-471A-8BA7-92C58C39A3E5}" presName="imagNode" presStyleLbl="fgImgPlace1" presStyleIdx="0" presStyleCnt="5"/>
      <dgm:spPr>
        <a:solidFill>
          <a:srgbClr val="00B050"/>
        </a:solidFill>
      </dgm:spPr>
    </dgm:pt>
    <dgm:pt modelId="{1263F669-4062-4F9C-A9EA-50618390BE2C}" type="pres">
      <dgm:prSet presAssocID="{7DED0193-71E9-4FC5-9172-82EE02CB0AF0}" presName="sibTrans" presStyleLbl="sibTrans2D1" presStyleIdx="0" presStyleCnt="0"/>
      <dgm:spPr/>
    </dgm:pt>
    <dgm:pt modelId="{809745A9-DC82-48D5-AD31-B989CC321A1E}" type="pres">
      <dgm:prSet presAssocID="{9BF90D85-FE1F-41F7-8559-5CD7C3BDA030}" presName="compNode" presStyleCnt="0"/>
      <dgm:spPr/>
    </dgm:pt>
    <dgm:pt modelId="{C77DF500-A923-4751-B2BD-8DB87A55D953}" type="pres">
      <dgm:prSet presAssocID="{9BF90D85-FE1F-41F7-8559-5CD7C3BDA030}" presName="bkgdShape" presStyleLbl="node1" presStyleIdx="1" presStyleCnt="5"/>
      <dgm:spPr/>
    </dgm:pt>
    <dgm:pt modelId="{29274CEC-3B0D-47FD-83CA-80F12880BD51}" type="pres">
      <dgm:prSet presAssocID="{9BF90D85-FE1F-41F7-8559-5CD7C3BDA030}" presName="nodeTx" presStyleLbl="node1" presStyleIdx="1" presStyleCnt="5">
        <dgm:presLayoutVars>
          <dgm:bulletEnabled val="1"/>
        </dgm:presLayoutVars>
      </dgm:prSet>
      <dgm:spPr/>
    </dgm:pt>
    <dgm:pt modelId="{367AE991-F873-4748-A2DA-E3371E9B6FFF}" type="pres">
      <dgm:prSet presAssocID="{9BF90D85-FE1F-41F7-8559-5CD7C3BDA030}" presName="invisiNode" presStyleLbl="node1" presStyleIdx="1" presStyleCnt="5"/>
      <dgm:spPr/>
    </dgm:pt>
    <dgm:pt modelId="{48745137-070D-436D-8D01-C6D427F0870E}" type="pres">
      <dgm:prSet presAssocID="{9BF90D85-FE1F-41F7-8559-5CD7C3BDA030}" presName="imagNode" presStyleLbl="fgImgPlace1" presStyleIdx="1" presStyleCnt="5"/>
      <dgm:spPr>
        <a:solidFill>
          <a:srgbClr val="00B0F0"/>
        </a:solidFill>
      </dgm:spPr>
    </dgm:pt>
    <dgm:pt modelId="{80E2351B-3969-475C-B58E-5B9D3B0E9217}" type="pres">
      <dgm:prSet presAssocID="{EF3AF0B4-C1D8-41AB-AEBF-F7D05736730E}" presName="sibTrans" presStyleLbl="sibTrans2D1" presStyleIdx="0" presStyleCnt="0"/>
      <dgm:spPr/>
    </dgm:pt>
    <dgm:pt modelId="{9ED90F67-21F6-465D-A514-9356EF68B9CB}" type="pres">
      <dgm:prSet presAssocID="{C49CA43F-AFBD-41A2-A486-1EE4BC4E010D}" presName="compNode" presStyleCnt="0"/>
      <dgm:spPr/>
    </dgm:pt>
    <dgm:pt modelId="{63EC27B6-6056-41BA-84E4-5D7EE4E7C58A}" type="pres">
      <dgm:prSet presAssocID="{C49CA43F-AFBD-41A2-A486-1EE4BC4E010D}" presName="bkgdShape" presStyleLbl="node1" presStyleIdx="2" presStyleCnt="5"/>
      <dgm:spPr/>
    </dgm:pt>
    <dgm:pt modelId="{AB639ED9-C1D8-40E1-AD30-78C5B05161A9}" type="pres">
      <dgm:prSet presAssocID="{C49CA43F-AFBD-41A2-A486-1EE4BC4E010D}" presName="nodeTx" presStyleLbl="node1" presStyleIdx="2" presStyleCnt="5">
        <dgm:presLayoutVars>
          <dgm:bulletEnabled val="1"/>
        </dgm:presLayoutVars>
      </dgm:prSet>
      <dgm:spPr/>
    </dgm:pt>
    <dgm:pt modelId="{39E1C299-D99F-47C6-886E-553529C6972D}" type="pres">
      <dgm:prSet presAssocID="{C49CA43F-AFBD-41A2-A486-1EE4BC4E010D}" presName="invisiNode" presStyleLbl="node1" presStyleIdx="2" presStyleCnt="5"/>
      <dgm:spPr/>
    </dgm:pt>
    <dgm:pt modelId="{ABF89F45-D106-408D-ACBD-7DFE9D103FD5}" type="pres">
      <dgm:prSet presAssocID="{C49CA43F-AFBD-41A2-A486-1EE4BC4E010D}" presName="imagNode" presStyleLbl="fgImgPlace1" presStyleIdx="2" presStyleCnt="5"/>
      <dgm:spPr>
        <a:solidFill>
          <a:srgbClr val="0070C0"/>
        </a:solidFill>
      </dgm:spPr>
    </dgm:pt>
    <dgm:pt modelId="{A6E156FD-4193-4F0C-93F2-A88C64BC6ED5}" type="pres">
      <dgm:prSet presAssocID="{4030369A-226D-4DCB-A350-D5735F0F455C}" presName="sibTrans" presStyleLbl="sibTrans2D1" presStyleIdx="0" presStyleCnt="0"/>
      <dgm:spPr/>
    </dgm:pt>
    <dgm:pt modelId="{91BCBB42-026C-4619-8B87-FFB5AF219A20}" type="pres">
      <dgm:prSet presAssocID="{CA51D9F2-869B-430F-B225-F486C0741255}" presName="compNode" presStyleCnt="0"/>
      <dgm:spPr/>
    </dgm:pt>
    <dgm:pt modelId="{F7A93A4E-CD69-4F5A-B5C9-3007DF902DE2}" type="pres">
      <dgm:prSet presAssocID="{CA51D9F2-869B-430F-B225-F486C0741255}" presName="bkgdShape" presStyleLbl="node1" presStyleIdx="3" presStyleCnt="5"/>
      <dgm:spPr/>
    </dgm:pt>
    <dgm:pt modelId="{7CF25CFA-006F-4E01-AAFD-CEB40FED89E0}" type="pres">
      <dgm:prSet presAssocID="{CA51D9F2-869B-430F-B225-F486C0741255}" presName="nodeTx" presStyleLbl="node1" presStyleIdx="3" presStyleCnt="5">
        <dgm:presLayoutVars>
          <dgm:bulletEnabled val="1"/>
        </dgm:presLayoutVars>
      </dgm:prSet>
      <dgm:spPr/>
    </dgm:pt>
    <dgm:pt modelId="{EACAC7B3-4D8F-4A42-974A-1541AD247C04}" type="pres">
      <dgm:prSet presAssocID="{CA51D9F2-869B-430F-B225-F486C0741255}" presName="invisiNode" presStyleLbl="node1" presStyleIdx="3" presStyleCnt="5"/>
      <dgm:spPr/>
    </dgm:pt>
    <dgm:pt modelId="{E63E9DD0-BC1D-437D-A630-3CC4C3F7A062}" type="pres">
      <dgm:prSet presAssocID="{CA51D9F2-869B-430F-B225-F486C0741255}" presName="imagNode" presStyleLbl="fgImgPlace1" presStyleIdx="3" presStyleCnt="5"/>
      <dgm:spPr>
        <a:solidFill>
          <a:srgbClr val="7030A0"/>
        </a:solidFill>
      </dgm:spPr>
    </dgm:pt>
    <dgm:pt modelId="{F75F6EF4-4E0F-4B55-99B0-7D56CC4EB24C}" type="pres">
      <dgm:prSet presAssocID="{08BA812E-13E0-4ED7-8D31-09604CD54809}" presName="sibTrans" presStyleLbl="sibTrans2D1" presStyleIdx="0" presStyleCnt="0"/>
      <dgm:spPr/>
    </dgm:pt>
    <dgm:pt modelId="{240E2BA2-7C33-464C-9B51-7F3A6ABDB44E}" type="pres">
      <dgm:prSet presAssocID="{BFD25546-D334-4EDC-9D11-37FD8042FC50}" presName="compNode" presStyleCnt="0"/>
      <dgm:spPr/>
    </dgm:pt>
    <dgm:pt modelId="{5E682500-95D8-437A-958C-7C83169D6A8E}" type="pres">
      <dgm:prSet presAssocID="{BFD25546-D334-4EDC-9D11-37FD8042FC50}" presName="bkgdShape" presStyleLbl="node1" presStyleIdx="4" presStyleCnt="5"/>
      <dgm:spPr/>
    </dgm:pt>
    <dgm:pt modelId="{3E8BA4BB-AFE6-46EB-80DF-A9B9E8A1612A}" type="pres">
      <dgm:prSet presAssocID="{BFD25546-D334-4EDC-9D11-37FD8042FC50}" presName="nodeTx" presStyleLbl="node1" presStyleIdx="4" presStyleCnt="5">
        <dgm:presLayoutVars>
          <dgm:bulletEnabled val="1"/>
        </dgm:presLayoutVars>
      </dgm:prSet>
      <dgm:spPr/>
    </dgm:pt>
    <dgm:pt modelId="{43805605-C713-46BE-B194-85AE23A47742}" type="pres">
      <dgm:prSet presAssocID="{BFD25546-D334-4EDC-9D11-37FD8042FC50}" presName="invisiNode" presStyleLbl="node1" presStyleIdx="4" presStyleCnt="5"/>
      <dgm:spPr/>
    </dgm:pt>
    <dgm:pt modelId="{9162941D-438D-4D0F-B073-B57826EC4161}" type="pres">
      <dgm:prSet presAssocID="{BFD25546-D334-4EDC-9D11-37FD8042FC50}" presName="imagNode" presStyleLbl="fgImgPlace1" presStyleIdx="4" presStyleCnt="5"/>
      <dgm:spPr>
        <a:solidFill>
          <a:srgbClr val="C00000"/>
        </a:solidFill>
      </dgm:spPr>
    </dgm:pt>
  </dgm:ptLst>
  <dgm:cxnLst>
    <dgm:cxn modelId="{C70138BC-B876-4CA9-9D28-701F7A3CBCB3}" srcId="{331699F5-9BD2-46D1-9C20-AD021802F9DF}" destId="{9BF90D85-FE1F-41F7-8559-5CD7C3BDA030}" srcOrd="1" destOrd="0" parTransId="{4441CACE-408B-4086-880E-5D3640D250FA}" sibTransId="{EF3AF0B4-C1D8-41AB-AEBF-F7D05736730E}"/>
    <dgm:cxn modelId="{6AB0EDD2-4431-4866-B67A-8B93E2466AD4}" type="presOf" srcId="{9BF90D85-FE1F-41F7-8559-5CD7C3BDA030}" destId="{29274CEC-3B0D-47FD-83CA-80F12880BD51}" srcOrd="1" destOrd="0" presId="urn:microsoft.com/office/officeart/2005/8/layout/hList7"/>
    <dgm:cxn modelId="{636C0B1E-7D73-44CB-8679-00BA8763F5D5}" type="presOf" srcId="{BAD565C7-EECE-471A-8BA7-92C58C39A3E5}" destId="{779EE726-EF35-49E2-846E-D9BC733F51A7}" srcOrd="1" destOrd="0" presId="urn:microsoft.com/office/officeart/2005/8/layout/hList7"/>
    <dgm:cxn modelId="{0E7B6C8E-8FAF-4788-A2DE-F9F446366753}" type="presOf" srcId="{BFD25546-D334-4EDC-9D11-37FD8042FC50}" destId="{5E682500-95D8-437A-958C-7C83169D6A8E}" srcOrd="0" destOrd="0" presId="urn:microsoft.com/office/officeart/2005/8/layout/hList7"/>
    <dgm:cxn modelId="{881D2644-6C3A-42F7-9893-3215E2131BD0}" type="presOf" srcId="{CA51D9F2-869B-430F-B225-F486C0741255}" destId="{7CF25CFA-006F-4E01-AAFD-CEB40FED89E0}" srcOrd="1" destOrd="0" presId="urn:microsoft.com/office/officeart/2005/8/layout/hList7"/>
    <dgm:cxn modelId="{54D59F96-8CCD-4892-964B-FA858C3FD2F1}" type="presOf" srcId="{CA51D9F2-869B-430F-B225-F486C0741255}" destId="{F7A93A4E-CD69-4F5A-B5C9-3007DF902DE2}" srcOrd="0" destOrd="0" presId="urn:microsoft.com/office/officeart/2005/8/layout/hList7"/>
    <dgm:cxn modelId="{041BF5E7-6D53-47B6-AB5A-F19632C13CA6}" type="presOf" srcId="{08BA812E-13E0-4ED7-8D31-09604CD54809}" destId="{F75F6EF4-4E0F-4B55-99B0-7D56CC4EB24C}" srcOrd="0" destOrd="0" presId="urn:microsoft.com/office/officeart/2005/8/layout/hList7"/>
    <dgm:cxn modelId="{0F3A7910-929C-41AE-AA8C-8BA15A2F5556}" type="presOf" srcId="{C49CA43F-AFBD-41A2-A486-1EE4BC4E010D}" destId="{63EC27B6-6056-41BA-84E4-5D7EE4E7C58A}" srcOrd="0" destOrd="0" presId="urn:microsoft.com/office/officeart/2005/8/layout/hList7"/>
    <dgm:cxn modelId="{E6C3AFA6-7F80-42A4-A3BF-81D05B406347}" type="presOf" srcId="{C49CA43F-AFBD-41A2-A486-1EE4BC4E010D}" destId="{AB639ED9-C1D8-40E1-AD30-78C5B05161A9}" srcOrd="1" destOrd="0" presId="urn:microsoft.com/office/officeart/2005/8/layout/hList7"/>
    <dgm:cxn modelId="{4008ED42-8EE4-4F75-8A3E-0632F454440C}" type="presOf" srcId="{EF3AF0B4-C1D8-41AB-AEBF-F7D05736730E}" destId="{80E2351B-3969-475C-B58E-5B9D3B0E9217}" srcOrd="0" destOrd="0" presId="urn:microsoft.com/office/officeart/2005/8/layout/hList7"/>
    <dgm:cxn modelId="{A8DDB003-1AB5-47CE-B1D8-9E23359ED63D}" srcId="{331699F5-9BD2-46D1-9C20-AD021802F9DF}" destId="{BFD25546-D334-4EDC-9D11-37FD8042FC50}" srcOrd="4" destOrd="0" parTransId="{74CCBE61-E4B8-46D1-A10E-56C447D709F1}" sibTransId="{3F036656-67CD-423F-B7C1-7823980E0362}"/>
    <dgm:cxn modelId="{9BE6BC2A-0066-4836-BFB1-BF3684FFB82A}" type="presOf" srcId="{4030369A-226D-4DCB-A350-D5735F0F455C}" destId="{A6E156FD-4193-4F0C-93F2-A88C64BC6ED5}" srcOrd="0" destOrd="0" presId="urn:microsoft.com/office/officeart/2005/8/layout/hList7"/>
    <dgm:cxn modelId="{442D0100-6DBA-4C2D-BA64-60188AB8CC8F}" srcId="{331699F5-9BD2-46D1-9C20-AD021802F9DF}" destId="{BAD565C7-EECE-471A-8BA7-92C58C39A3E5}" srcOrd="0" destOrd="0" parTransId="{0093E24A-8B34-4FC7-9319-9A6FD9EEF776}" sibTransId="{7DED0193-71E9-4FC5-9172-82EE02CB0AF0}"/>
    <dgm:cxn modelId="{0F5C05CF-9F4B-4C3F-83C5-B05BCE405BE5}" srcId="{331699F5-9BD2-46D1-9C20-AD021802F9DF}" destId="{CA51D9F2-869B-430F-B225-F486C0741255}" srcOrd="3" destOrd="0" parTransId="{AFA1BC31-275B-4E18-8896-192EF19D9883}" sibTransId="{08BA812E-13E0-4ED7-8D31-09604CD54809}"/>
    <dgm:cxn modelId="{D3D6736C-1308-4373-BA31-52248DDFF225}" type="presOf" srcId="{9BF90D85-FE1F-41F7-8559-5CD7C3BDA030}" destId="{C77DF500-A923-4751-B2BD-8DB87A55D953}" srcOrd="0" destOrd="0" presId="urn:microsoft.com/office/officeart/2005/8/layout/hList7"/>
    <dgm:cxn modelId="{92FD1396-7F78-4E8C-83B3-57D89B6BD0CD}" srcId="{331699F5-9BD2-46D1-9C20-AD021802F9DF}" destId="{C49CA43F-AFBD-41A2-A486-1EE4BC4E010D}" srcOrd="2" destOrd="0" parTransId="{76368C48-E73A-409A-86C2-49238C19C4EA}" sibTransId="{4030369A-226D-4DCB-A350-D5735F0F455C}"/>
    <dgm:cxn modelId="{CED90AF4-7BB4-4223-BBE4-376B3B019FEB}" type="presOf" srcId="{BAD565C7-EECE-471A-8BA7-92C58C39A3E5}" destId="{529AEDF7-6563-4912-92BA-A0B3DB689A85}" srcOrd="0" destOrd="0" presId="urn:microsoft.com/office/officeart/2005/8/layout/hList7"/>
    <dgm:cxn modelId="{FDC9387E-6A26-4BF2-A824-1579A0C41BBB}" type="presOf" srcId="{331699F5-9BD2-46D1-9C20-AD021802F9DF}" destId="{CA04919A-F9D3-4DED-B1CB-241839566EF9}" srcOrd="0" destOrd="0" presId="urn:microsoft.com/office/officeart/2005/8/layout/hList7"/>
    <dgm:cxn modelId="{18FCC131-D128-4C40-A157-991D661C6CC2}" type="presOf" srcId="{BFD25546-D334-4EDC-9D11-37FD8042FC50}" destId="{3E8BA4BB-AFE6-46EB-80DF-A9B9E8A1612A}" srcOrd="1" destOrd="0" presId="urn:microsoft.com/office/officeart/2005/8/layout/hList7"/>
    <dgm:cxn modelId="{915B8187-0B37-47DB-97C2-FA3AE1BABA72}" type="presOf" srcId="{7DED0193-71E9-4FC5-9172-82EE02CB0AF0}" destId="{1263F669-4062-4F9C-A9EA-50618390BE2C}" srcOrd="0" destOrd="0" presId="urn:microsoft.com/office/officeart/2005/8/layout/hList7"/>
    <dgm:cxn modelId="{3FA5DBDE-D833-452C-B0DD-CB052A2C6331}" type="presParOf" srcId="{CA04919A-F9D3-4DED-B1CB-241839566EF9}" destId="{28D030BB-A431-42A9-9C95-C43A2B8DA6B5}" srcOrd="0" destOrd="0" presId="urn:microsoft.com/office/officeart/2005/8/layout/hList7"/>
    <dgm:cxn modelId="{12F57021-8F43-49C4-8B09-4194406E0240}" type="presParOf" srcId="{CA04919A-F9D3-4DED-B1CB-241839566EF9}" destId="{E2482FD1-675E-4490-8527-FDDE58F3704F}" srcOrd="1" destOrd="0" presId="urn:microsoft.com/office/officeart/2005/8/layout/hList7"/>
    <dgm:cxn modelId="{CF99AAAE-AE26-4A67-BF71-A4912EC9FBDB}" type="presParOf" srcId="{E2482FD1-675E-4490-8527-FDDE58F3704F}" destId="{DD15B6D9-0019-44AC-85F6-823D772972C0}" srcOrd="0" destOrd="0" presId="urn:microsoft.com/office/officeart/2005/8/layout/hList7"/>
    <dgm:cxn modelId="{118C2D0B-4A7F-4D89-929F-6151CE661960}" type="presParOf" srcId="{DD15B6D9-0019-44AC-85F6-823D772972C0}" destId="{529AEDF7-6563-4912-92BA-A0B3DB689A85}" srcOrd="0" destOrd="0" presId="urn:microsoft.com/office/officeart/2005/8/layout/hList7"/>
    <dgm:cxn modelId="{9E961251-3FFA-4832-AD9F-79C433EFF530}" type="presParOf" srcId="{DD15B6D9-0019-44AC-85F6-823D772972C0}" destId="{779EE726-EF35-49E2-846E-D9BC733F51A7}" srcOrd="1" destOrd="0" presId="urn:microsoft.com/office/officeart/2005/8/layout/hList7"/>
    <dgm:cxn modelId="{C3C2C9F8-32AD-4A6F-B85B-4297D66B746F}" type="presParOf" srcId="{DD15B6D9-0019-44AC-85F6-823D772972C0}" destId="{09C7B54E-B550-4B8C-8684-09DA73FF45E0}" srcOrd="2" destOrd="0" presId="urn:microsoft.com/office/officeart/2005/8/layout/hList7"/>
    <dgm:cxn modelId="{0B6B6186-7748-4B57-A33B-DFD1E9F8FF4B}" type="presParOf" srcId="{DD15B6D9-0019-44AC-85F6-823D772972C0}" destId="{46E9524E-935C-462A-8529-46BB57F112D2}" srcOrd="3" destOrd="0" presId="urn:microsoft.com/office/officeart/2005/8/layout/hList7"/>
    <dgm:cxn modelId="{8CDF2273-0612-41F7-81F9-E4F4CA4A9834}" type="presParOf" srcId="{E2482FD1-675E-4490-8527-FDDE58F3704F}" destId="{1263F669-4062-4F9C-A9EA-50618390BE2C}" srcOrd="1" destOrd="0" presId="urn:microsoft.com/office/officeart/2005/8/layout/hList7"/>
    <dgm:cxn modelId="{3DF86994-7E63-4EEF-BE4F-AEF8605BF469}" type="presParOf" srcId="{E2482FD1-675E-4490-8527-FDDE58F3704F}" destId="{809745A9-DC82-48D5-AD31-B989CC321A1E}" srcOrd="2" destOrd="0" presId="urn:microsoft.com/office/officeart/2005/8/layout/hList7"/>
    <dgm:cxn modelId="{49716028-52CD-4313-BFDB-423C2C7AB367}" type="presParOf" srcId="{809745A9-DC82-48D5-AD31-B989CC321A1E}" destId="{C77DF500-A923-4751-B2BD-8DB87A55D953}" srcOrd="0" destOrd="0" presId="urn:microsoft.com/office/officeart/2005/8/layout/hList7"/>
    <dgm:cxn modelId="{94329B2F-3DBC-4F69-8CD6-BE26D2B7CB30}" type="presParOf" srcId="{809745A9-DC82-48D5-AD31-B989CC321A1E}" destId="{29274CEC-3B0D-47FD-83CA-80F12880BD51}" srcOrd="1" destOrd="0" presId="urn:microsoft.com/office/officeart/2005/8/layout/hList7"/>
    <dgm:cxn modelId="{532B6A05-E96D-496B-8B6B-8B5DCA3A9F7F}" type="presParOf" srcId="{809745A9-DC82-48D5-AD31-B989CC321A1E}" destId="{367AE991-F873-4748-A2DA-E3371E9B6FFF}" srcOrd="2" destOrd="0" presId="urn:microsoft.com/office/officeart/2005/8/layout/hList7"/>
    <dgm:cxn modelId="{1EC555ED-DEC9-4EB1-8D9D-E03BBD2490A9}" type="presParOf" srcId="{809745A9-DC82-48D5-AD31-B989CC321A1E}" destId="{48745137-070D-436D-8D01-C6D427F0870E}" srcOrd="3" destOrd="0" presId="urn:microsoft.com/office/officeart/2005/8/layout/hList7"/>
    <dgm:cxn modelId="{E0BBFBAD-F4D0-4F80-8665-3620ED37DB5D}" type="presParOf" srcId="{E2482FD1-675E-4490-8527-FDDE58F3704F}" destId="{80E2351B-3969-475C-B58E-5B9D3B0E9217}" srcOrd="3" destOrd="0" presId="urn:microsoft.com/office/officeart/2005/8/layout/hList7"/>
    <dgm:cxn modelId="{41FE5CE6-48DA-4AA6-99D2-86018A6F6F69}" type="presParOf" srcId="{E2482FD1-675E-4490-8527-FDDE58F3704F}" destId="{9ED90F67-21F6-465D-A514-9356EF68B9CB}" srcOrd="4" destOrd="0" presId="urn:microsoft.com/office/officeart/2005/8/layout/hList7"/>
    <dgm:cxn modelId="{DDCB736E-4A54-46C7-8A58-AC618A317C4E}" type="presParOf" srcId="{9ED90F67-21F6-465D-A514-9356EF68B9CB}" destId="{63EC27B6-6056-41BA-84E4-5D7EE4E7C58A}" srcOrd="0" destOrd="0" presId="urn:microsoft.com/office/officeart/2005/8/layout/hList7"/>
    <dgm:cxn modelId="{40613C79-18C6-40F7-A61D-023A89D5AF95}" type="presParOf" srcId="{9ED90F67-21F6-465D-A514-9356EF68B9CB}" destId="{AB639ED9-C1D8-40E1-AD30-78C5B05161A9}" srcOrd="1" destOrd="0" presId="urn:microsoft.com/office/officeart/2005/8/layout/hList7"/>
    <dgm:cxn modelId="{AC2A3626-9C34-4795-9C8A-495A7A1927D4}" type="presParOf" srcId="{9ED90F67-21F6-465D-A514-9356EF68B9CB}" destId="{39E1C299-D99F-47C6-886E-553529C6972D}" srcOrd="2" destOrd="0" presId="urn:microsoft.com/office/officeart/2005/8/layout/hList7"/>
    <dgm:cxn modelId="{D7C2E0B3-059C-4C6F-A7E2-1C4359D8B667}" type="presParOf" srcId="{9ED90F67-21F6-465D-A514-9356EF68B9CB}" destId="{ABF89F45-D106-408D-ACBD-7DFE9D103FD5}" srcOrd="3" destOrd="0" presId="urn:microsoft.com/office/officeart/2005/8/layout/hList7"/>
    <dgm:cxn modelId="{7FF53FC7-E3C5-4971-B902-6C3476D4C665}" type="presParOf" srcId="{E2482FD1-675E-4490-8527-FDDE58F3704F}" destId="{A6E156FD-4193-4F0C-93F2-A88C64BC6ED5}" srcOrd="5" destOrd="0" presId="urn:microsoft.com/office/officeart/2005/8/layout/hList7"/>
    <dgm:cxn modelId="{9D3DC945-D919-4388-B982-0D57B941D0AC}" type="presParOf" srcId="{E2482FD1-675E-4490-8527-FDDE58F3704F}" destId="{91BCBB42-026C-4619-8B87-FFB5AF219A20}" srcOrd="6" destOrd="0" presId="urn:microsoft.com/office/officeart/2005/8/layout/hList7"/>
    <dgm:cxn modelId="{BF6F64AE-F0B6-4C6D-9AC6-644D3A611FF3}" type="presParOf" srcId="{91BCBB42-026C-4619-8B87-FFB5AF219A20}" destId="{F7A93A4E-CD69-4F5A-B5C9-3007DF902DE2}" srcOrd="0" destOrd="0" presId="urn:microsoft.com/office/officeart/2005/8/layout/hList7"/>
    <dgm:cxn modelId="{F426BA1E-4F95-4095-BBB4-A8179A17A3F6}" type="presParOf" srcId="{91BCBB42-026C-4619-8B87-FFB5AF219A20}" destId="{7CF25CFA-006F-4E01-AAFD-CEB40FED89E0}" srcOrd="1" destOrd="0" presId="urn:microsoft.com/office/officeart/2005/8/layout/hList7"/>
    <dgm:cxn modelId="{E255C1FF-F59F-4E39-9EBF-89B7F6168EFD}" type="presParOf" srcId="{91BCBB42-026C-4619-8B87-FFB5AF219A20}" destId="{EACAC7B3-4D8F-4A42-974A-1541AD247C04}" srcOrd="2" destOrd="0" presId="urn:microsoft.com/office/officeart/2005/8/layout/hList7"/>
    <dgm:cxn modelId="{22468919-AA01-438C-B7EA-FC4A4FADCF5A}" type="presParOf" srcId="{91BCBB42-026C-4619-8B87-FFB5AF219A20}" destId="{E63E9DD0-BC1D-437D-A630-3CC4C3F7A062}" srcOrd="3" destOrd="0" presId="urn:microsoft.com/office/officeart/2005/8/layout/hList7"/>
    <dgm:cxn modelId="{088AD8F8-C7CB-4917-B10A-C1D85652D771}" type="presParOf" srcId="{E2482FD1-675E-4490-8527-FDDE58F3704F}" destId="{F75F6EF4-4E0F-4B55-99B0-7D56CC4EB24C}" srcOrd="7" destOrd="0" presId="urn:microsoft.com/office/officeart/2005/8/layout/hList7"/>
    <dgm:cxn modelId="{4013EEE6-E596-4FD5-8988-205248A939ED}" type="presParOf" srcId="{E2482FD1-675E-4490-8527-FDDE58F3704F}" destId="{240E2BA2-7C33-464C-9B51-7F3A6ABDB44E}" srcOrd="8" destOrd="0" presId="urn:microsoft.com/office/officeart/2005/8/layout/hList7"/>
    <dgm:cxn modelId="{7EF40F05-89C6-40CF-A960-7E7E3D3ECDC9}" type="presParOf" srcId="{240E2BA2-7C33-464C-9B51-7F3A6ABDB44E}" destId="{5E682500-95D8-437A-958C-7C83169D6A8E}" srcOrd="0" destOrd="0" presId="urn:microsoft.com/office/officeart/2005/8/layout/hList7"/>
    <dgm:cxn modelId="{589D141B-363E-4860-A7D9-542C9F2544ED}" type="presParOf" srcId="{240E2BA2-7C33-464C-9B51-7F3A6ABDB44E}" destId="{3E8BA4BB-AFE6-46EB-80DF-A9B9E8A1612A}" srcOrd="1" destOrd="0" presId="urn:microsoft.com/office/officeart/2005/8/layout/hList7"/>
    <dgm:cxn modelId="{1FDE1317-A20A-4D13-BF63-374F5340E338}" type="presParOf" srcId="{240E2BA2-7C33-464C-9B51-7F3A6ABDB44E}" destId="{43805605-C713-46BE-B194-85AE23A47742}" srcOrd="2" destOrd="0" presId="urn:microsoft.com/office/officeart/2005/8/layout/hList7"/>
    <dgm:cxn modelId="{14AF5E24-70E8-4521-B262-0D0E12AB2A2D}" type="presParOf" srcId="{240E2BA2-7C33-464C-9B51-7F3A6ABDB44E}" destId="{9162941D-438D-4D0F-B073-B57826EC4161}" srcOrd="3" destOrd="0" presId="urn:microsoft.com/office/officeart/2005/8/layout/hList7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6343B9-701E-4A6A-8913-7CFB29AB917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EBE68D-D937-4754-881C-B27C752647F5}">
      <dgm:prSet/>
      <dgm:spPr/>
      <dgm:t>
        <a:bodyPr/>
        <a:lstStyle/>
        <a:p>
          <a:pPr rtl="0"/>
          <a:r>
            <a:rPr lang="ru-RU" dirty="0" smtClean="0"/>
            <a:t>1. Произведения русского народного творчества и творчества народов мира</a:t>
          </a:r>
          <a:endParaRPr lang="ru-RU" dirty="0"/>
        </a:p>
      </dgm:t>
    </dgm:pt>
    <dgm:pt modelId="{6AAC6967-10C7-41DC-9537-E4D2405CFCC0}" type="parTrans" cxnId="{F0EBEB35-6678-40A5-A495-24F227F3AA2E}">
      <dgm:prSet/>
      <dgm:spPr/>
      <dgm:t>
        <a:bodyPr/>
        <a:lstStyle/>
        <a:p>
          <a:endParaRPr lang="ru-RU"/>
        </a:p>
      </dgm:t>
    </dgm:pt>
    <dgm:pt modelId="{2230F4E0-9499-4AE4-8EC3-F369E7F1E9D9}" type="sibTrans" cxnId="{F0EBEB35-6678-40A5-A495-24F227F3AA2E}">
      <dgm:prSet/>
      <dgm:spPr/>
      <dgm:t>
        <a:bodyPr/>
        <a:lstStyle/>
        <a:p>
          <a:endParaRPr lang="ru-RU"/>
        </a:p>
      </dgm:t>
    </dgm:pt>
    <dgm:pt modelId="{93535520-C756-4FAA-B02F-675C9B2864B4}">
      <dgm:prSet/>
      <dgm:spPr/>
      <dgm:t>
        <a:bodyPr/>
        <a:lstStyle/>
        <a:p>
          <a:pPr rtl="0"/>
          <a:r>
            <a:rPr lang="ru-RU" dirty="0" smtClean="0"/>
            <a:t>2.  Произведения русской и зарубежной классической литературы.</a:t>
          </a:r>
          <a:endParaRPr lang="ru-RU" dirty="0"/>
        </a:p>
      </dgm:t>
    </dgm:pt>
    <dgm:pt modelId="{5A5919A3-BE61-48D8-8E71-70115EAD34ED}" type="parTrans" cxnId="{9E9FE88B-F471-4D3D-9455-777812EC8A40}">
      <dgm:prSet/>
      <dgm:spPr/>
      <dgm:t>
        <a:bodyPr/>
        <a:lstStyle/>
        <a:p>
          <a:endParaRPr lang="ru-RU"/>
        </a:p>
      </dgm:t>
    </dgm:pt>
    <dgm:pt modelId="{7483A728-EB11-4895-B71C-67C32E3C2292}" type="sibTrans" cxnId="{9E9FE88B-F471-4D3D-9455-777812EC8A40}">
      <dgm:prSet/>
      <dgm:spPr/>
      <dgm:t>
        <a:bodyPr/>
        <a:lstStyle/>
        <a:p>
          <a:endParaRPr lang="ru-RU"/>
        </a:p>
      </dgm:t>
    </dgm:pt>
    <dgm:pt modelId="{6E9A7DCD-9D69-4A58-B0A4-10889B05B2AC}">
      <dgm:prSet/>
      <dgm:spPr/>
      <dgm:t>
        <a:bodyPr/>
        <a:lstStyle/>
        <a:p>
          <a:pPr rtl="0"/>
          <a:r>
            <a:rPr lang="ru-RU" dirty="0" smtClean="0"/>
            <a:t>3.  Произведения современной русской и зарубежной литературы.</a:t>
          </a:r>
          <a:endParaRPr lang="ru-RU" dirty="0"/>
        </a:p>
      </dgm:t>
    </dgm:pt>
    <dgm:pt modelId="{B0CECEC0-BB00-4D53-85B2-FDABA2347A6E}" type="parTrans" cxnId="{147AB59D-5363-48D5-A84B-B60867DA23DB}">
      <dgm:prSet/>
      <dgm:spPr/>
      <dgm:t>
        <a:bodyPr/>
        <a:lstStyle/>
        <a:p>
          <a:endParaRPr lang="ru-RU"/>
        </a:p>
      </dgm:t>
    </dgm:pt>
    <dgm:pt modelId="{F516E2F5-4BA7-459B-84B0-3CDB34D275DE}" type="sibTrans" cxnId="{147AB59D-5363-48D5-A84B-B60867DA23DB}">
      <dgm:prSet/>
      <dgm:spPr/>
      <dgm:t>
        <a:bodyPr/>
        <a:lstStyle/>
        <a:p>
          <a:endParaRPr lang="ru-RU"/>
        </a:p>
      </dgm:t>
    </dgm:pt>
    <dgm:pt modelId="{1792BFD4-EC40-453C-B7F0-F3DCEA54EAE6}" type="pres">
      <dgm:prSet presAssocID="{766343B9-701E-4A6A-8913-7CFB29AB9179}" presName="Name0" presStyleCnt="0">
        <dgm:presLayoutVars>
          <dgm:dir/>
          <dgm:animLvl val="lvl"/>
          <dgm:resizeHandles val="exact"/>
        </dgm:presLayoutVars>
      </dgm:prSet>
      <dgm:spPr/>
    </dgm:pt>
    <dgm:pt modelId="{799C0C41-592E-409C-BB54-F59274B9E183}" type="pres">
      <dgm:prSet presAssocID="{E3EBE68D-D937-4754-881C-B27C752647F5}" presName="linNode" presStyleCnt="0"/>
      <dgm:spPr/>
    </dgm:pt>
    <dgm:pt modelId="{61AC78B2-80AA-4A9E-8944-53A244661AA1}" type="pres">
      <dgm:prSet presAssocID="{E3EBE68D-D937-4754-881C-B27C752647F5}" presName="parentText" presStyleLbl="node1" presStyleIdx="0" presStyleCnt="3" custScaleX="277778">
        <dgm:presLayoutVars>
          <dgm:chMax val="1"/>
          <dgm:bulletEnabled val="1"/>
        </dgm:presLayoutVars>
      </dgm:prSet>
      <dgm:spPr/>
    </dgm:pt>
    <dgm:pt modelId="{C2978338-9B6F-4B80-B91A-A0D3DDEBBFEB}" type="pres">
      <dgm:prSet presAssocID="{2230F4E0-9499-4AE4-8EC3-F369E7F1E9D9}" presName="sp" presStyleCnt="0"/>
      <dgm:spPr/>
    </dgm:pt>
    <dgm:pt modelId="{4E5964C6-F70B-402E-A7BF-6E74B1B9F080}" type="pres">
      <dgm:prSet presAssocID="{93535520-C756-4FAA-B02F-675C9B2864B4}" presName="linNode" presStyleCnt="0"/>
      <dgm:spPr/>
    </dgm:pt>
    <dgm:pt modelId="{A9F15B28-06D6-4A2C-8CA6-628F2435092A}" type="pres">
      <dgm:prSet presAssocID="{93535520-C756-4FAA-B02F-675C9B2864B4}" presName="parentText" presStyleLbl="node1" presStyleIdx="1" presStyleCnt="3" custScaleX="277778">
        <dgm:presLayoutVars>
          <dgm:chMax val="1"/>
          <dgm:bulletEnabled val="1"/>
        </dgm:presLayoutVars>
      </dgm:prSet>
      <dgm:spPr/>
    </dgm:pt>
    <dgm:pt modelId="{44D42B00-7BEB-4E0A-855D-980376E383E0}" type="pres">
      <dgm:prSet presAssocID="{7483A728-EB11-4895-B71C-67C32E3C2292}" presName="sp" presStyleCnt="0"/>
      <dgm:spPr/>
    </dgm:pt>
    <dgm:pt modelId="{FCAEA23C-8603-4D46-AABB-A6EFF6D8FEC3}" type="pres">
      <dgm:prSet presAssocID="{6E9A7DCD-9D69-4A58-B0A4-10889B05B2AC}" presName="linNode" presStyleCnt="0"/>
      <dgm:spPr/>
    </dgm:pt>
    <dgm:pt modelId="{D0F0DA64-C6D8-4C4C-A1C2-C5F2A079B89A}" type="pres">
      <dgm:prSet presAssocID="{6E9A7DCD-9D69-4A58-B0A4-10889B05B2AC}" presName="parentText" presStyleLbl="node1" presStyleIdx="2" presStyleCnt="3" custScaleX="277778">
        <dgm:presLayoutVars>
          <dgm:chMax val="1"/>
          <dgm:bulletEnabled val="1"/>
        </dgm:presLayoutVars>
      </dgm:prSet>
      <dgm:spPr/>
    </dgm:pt>
  </dgm:ptLst>
  <dgm:cxnLst>
    <dgm:cxn modelId="{9E9FE88B-F471-4D3D-9455-777812EC8A40}" srcId="{766343B9-701E-4A6A-8913-7CFB29AB9179}" destId="{93535520-C756-4FAA-B02F-675C9B2864B4}" srcOrd="1" destOrd="0" parTransId="{5A5919A3-BE61-48D8-8E71-70115EAD34ED}" sibTransId="{7483A728-EB11-4895-B71C-67C32E3C2292}"/>
    <dgm:cxn modelId="{2DDCC92E-406E-4976-AC66-EB00FD76BDC8}" type="presOf" srcId="{766343B9-701E-4A6A-8913-7CFB29AB9179}" destId="{1792BFD4-EC40-453C-B7F0-F3DCEA54EAE6}" srcOrd="0" destOrd="0" presId="urn:microsoft.com/office/officeart/2005/8/layout/vList5"/>
    <dgm:cxn modelId="{5E7098A7-F6C0-4933-BB36-82F58C4FDBFB}" type="presOf" srcId="{93535520-C756-4FAA-B02F-675C9B2864B4}" destId="{A9F15B28-06D6-4A2C-8CA6-628F2435092A}" srcOrd="0" destOrd="0" presId="urn:microsoft.com/office/officeart/2005/8/layout/vList5"/>
    <dgm:cxn modelId="{A3816B7F-D250-44C7-BEFF-5D0852974777}" type="presOf" srcId="{6E9A7DCD-9D69-4A58-B0A4-10889B05B2AC}" destId="{D0F0DA64-C6D8-4C4C-A1C2-C5F2A079B89A}" srcOrd="0" destOrd="0" presId="urn:microsoft.com/office/officeart/2005/8/layout/vList5"/>
    <dgm:cxn modelId="{F0EBEB35-6678-40A5-A495-24F227F3AA2E}" srcId="{766343B9-701E-4A6A-8913-7CFB29AB9179}" destId="{E3EBE68D-D937-4754-881C-B27C752647F5}" srcOrd="0" destOrd="0" parTransId="{6AAC6967-10C7-41DC-9537-E4D2405CFCC0}" sibTransId="{2230F4E0-9499-4AE4-8EC3-F369E7F1E9D9}"/>
    <dgm:cxn modelId="{147AB59D-5363-48D5-A84B-B60867DA23DB}" srcId="{766343B9-701E-4A6A-8913-7CFB29AB9179}" destId="{6E9A7DCD-9D69-4A58-B0A4-10889B05B2AC}" srcOrd="2" destOrd="0" parTransId="{B0CECEC0-BB00-4D53-85B2-FDABA2347A6E}" sibTransId="{F516E2F5-4BA7-459B-84B0-3CDB34D275DE}"/>
    <dgm:cxn modelId="{7D9A55DD-ED51-4BC2-AB75-FD5B15F3E1CF}" type="presOf" srcId="{E3EBE68D-D937-4754-881C-B27C752647F5}" destId="{61AC78B2-80AA-4A9E-8944-53A244661AA1}" srcOrd="0" destOrd="0" presId="urn:microsoft.com/office/officeart/2005/8/layout/vList5"/>
    <dgm:cxn modelId="{918E5428-BE1A-4C89-9F55-6C9423A95548}" type="presParOf" srcId="{1792BFD4-EC40-453C-B7F0-F3DCEA54EAE6}" destId="{799C0C41-592E-409C-BB54-F59274B9E183}" srcOrd="0" destOrd="0" presId="urn:microsoft.com/office/officeart/2005/8/layout/vList5"/>
    <dgm:cxn modelId="{4937169D-9124-4A67-98AB-F862CC27C6F5}" type="presParOf" srcId="{799C0C41-592E-409C-BB54-F59274B9E183}" destId="{61AC78B2-80AA-4A9E-8944-53A244661AA1}" srcOrd="0" destOrd="0" presId="urn:microsoft.com/office/officeart/2005/8/layout/vList5"/>
    <dgm:cxn modelId="{7AC5D538-7BF0-4300-AF5F-82643319FE3E}" type="presParOf" srcId="{1792BFD4-EC40-453C-B7F0-F3DCEA54EAE6}" destId="{C2978338-9B6F-4B80-B91A-A0D3DDEBBFEB}" srcOrd="1" destOrd="0" presId="urn:microsoft.com/office/officeart/2005/8/layout/vList5"/>
    <dgm:cxn modelId="{B9AE349B-691A-4402-A702-6D8A7DD1BEA2}" type="presParOf" srcId="{1792BFD4-EC40-453C-B7F0-F3DCEA54EAE6}" destId="{4E5964C6-F70B-402E-A7BF-6E74B1B9F080}" srcOrd="2" destOrd="0" presId="urn:microsoft.com/office/officeart/2005/8/layout/vList5"/>
    <dgm:cxn modelId="{B999837B-7DA3-4BEB-9DB9-7EB4F1C885C4}" type="presParOf" srcId="{4E5964C6-F70B-402E-A7BF-6E74B1B9F080}" destId="{A9F15B28-06D6-4A2C-8CA6-628F2435092A}" srcOrd="0" destOrd="0" presId="urn:microsoft.com/office/officeart/2005/8/layout/vList5"/>
    <dgm:cxn modelId="{F1E4F01B-8585-4C50-B929-FF09BB90DDC9}" type="presParOf" srcId="{1792BFD4-EC40-453C-B7F0-F3DCEA54EAE6}" destId="{44D42B00-7BEB-4E0A-855D-980376E383E0}" srcOrd="3" destOrd="0" presId="urn:microsoft.com/office/officeart/2005/8/layout/vList5"/>
    <dgm:cxn modelId="{42FFA3F2-021E-4510-9B88-06B27BE3B477}" type="presParOf" srcId="{1792BFD4-EC40-453C-B7F0-F3DCEA54EAE6}" destId="{FCAEA23C-8603-4D46-AABB-A6EFF6D8FEC3}" srcOrd="4" destOrd="0" presId="urn:microsoft.com/office/officeart/2005/8/layout/vList5"/>
    <dgm:cxn modelId="{8B2B239A-4096-4FC5-99EB-5BAF53CF9C02}" type="presParOf" srcId="{FCAEA23C-8603-4D46-AABB-A6EFF6D8FEC3}" destId="{D0F0DA64-C6D8-4C4C-A1C2-C5F2A079B89A}" srcOrd="0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8717D2-C5BC-40F5-9F29-09574EE73326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0303DFF-6337-47A7-847F-8E45AE6CF5F7}">
      <dgm:prSet custT="1"/>
      <dgm:spPr/>
      <dgm:t>
        <a:bodyPr/>
        <a:lstStyle/>
        <a:p>
          <a:pPr rtl="0"/>
          <a:r>
            <a:rPr lang="ru-RU" sz="1800" b="1" dirty="0" smtClean="0"/>
            <a:t>Чтение воспитателя по книге или наизусть.</a:t>
          </a:r>
          <a:endParaRPr lang="ru-RU" sz="1800" b="1" dirty="0"/>
        </a:p>
      </dgm:t>
    </dgm:pt>
    <dgm:pt modelId="{814D2EB1-FB60-4FCD-8B4D-6C2F8A33EFEB}" type="parTrans" cxnId="{95555296-0CC0-4CAE-89DD-3635AA7F640E}">
      <dgm:prSet/>
      <dgm:spPr/>
      <dgm:t>
        <a:bodyPr/>
        <a:lstStyle/>
        <a:p>
          <a:endParaRPr lang="ru-RU"/>
        </a:p>
      </dgm:t>
    </dgm:pt>
    <dgm:pt modelId="{6F0DAA5D-1E33-479A-89A9-ADC9C604E500}" type="sibTrans" cxnId="{95555296-0CC0-4CAE-89DD-3635AA7F640E}">
      <dgm:prSet/>
      <dgm:spPr/>
      <dgm:t>
        <a:bodyPr/>
        <a:lstStyle/>
        <a:p>
          <a:endParaRPr lang="ru-RU"/>
        </a:p>
      </dgm:t>
    </dgm:pt>
    <dgm:pt modelId="{8BA33470-AFAB-4B20-A435-80BF4C1DF9A5}">
      <dgm:prSet custT="1"/>
      <dgm:spPr/>
      <dgm:t>
        <a:bodyPr/>
        <a:lstStyle/>
        <a:p>
          <a:pPr rtl="0"/>
          <a:r>
            <a:rPr lang="ru-RU" sz="1800" b="1" dirty="0" smtClean="0"/>
            <a:t>Рассказывание воспитателя.</a:t>
          </a:r>
          <a:endParaRPr lang="ru-RU" sz="1800" b="1" dirty="0"/>
        </a:p>
      </dgm:t>
    </dgm:pt>
    <dgm:pt modelId="{49DABBF3-888B-44DD-837B-C5F871BD5A9D}" type="parTrans" cxnId="{C332DAAE-2C25-498B-96AD-A812EB87A111}">
      <dgm:prSet/>
      <dgm:spPr/>
      <dgm:t>
        <a:bodyPr/>
        <a:lstStyle/>
        <a:p>
          <a:endParaRPr lang="ru-RU"/>
        </a:p>
      </dgm:t>
    </dgm:pt>
    <dgm:pt modelId="{41C5A765-FDE2-477B-800D-10E0498413C1}" type="sibTrans" cxnId="{C332DAAE-2C25-498B-96AD-A812EB87A111}">
      <dgm:prSet/>
      <dgm:spPr/>
      <dgm:t>
        <a:bodyPr/>
        <a:lstStyle/>
        <a:p>
          <a:endParaRPr lang="ru-RU"/>
        </a:p>
      </dgm:t>
    </dgm:pt>
    <dgm:pt modelId="{DF3B7D1D-D34F-4631-AF79-B8DA479FE30E}">
      <dgm:prSet custT="1"/>
      <dgm:spPr/>
      <dgm:t>
        <a:bodyPr/>
        <a:lstStyle/>
        <a:p>
          <a:pPr rtl="0"/>
          <a:r>
            <a:rPr lang="ru-RU" sz="1800" b="1" dirty="0" err="1" smtClean="0"/>
            <a:t>Инсценирование</a:t>
          </a:r>
          <a:r>
            <a:rPr lang="ru-RU" sz="1800" b="1" dirty="0" smtClean="0"/>
            <a:t>.</a:t>
          </a:r>
          <a:endParaRPr lang="ru-RU" sz="1800" b="1" dirty="0"/>
        </a:p>
      </dgm:t>
    </dgm:pt>
    <dgm:pt modelId="{3D5B4C9A-B8A4-4761-88DD-3C3976D11B11}" type="parTrans" cxnId="{0E117C58-93CD-4FE3-82C3-5C8316AEDEF9}">
      <dgm:prSet/>
      <dgm:spPr/>
      <dgm:t>
        <a:bodyPr/>
        <a:lstStyle/>
        <a:p>
          <a:endParaRPr lang="ru-RU"/>
        </a:p>
      </dgm:t>
    </dgm:pt>
    <dgm:pt modelId="{FC335E57-8B24-4D60-A975-3AF98EC65FEA}" type="sibTrans" cxnId="{0E117C58-93CD-4FE3-82C3-5C8316AEDEF9}">
      <dgm:prSet/>
      <dgm:spPr/>
      <dgm:t>
        <a:bodyPr/>
        <a:lstStyle/>
        <a:p>
          <a:endParaRPr lang="ru-RU"/>
        </a:p>
      </dgm:t>
    </dgm:pt>
    <dgm:pt modelId="{D26D52EE-7CF2-46F8-B2FB-5CFD94E7392D}">
      <dgm:prSet custT="1"/>
      <dgm:spPr/>
      <dgm:t>
        <a:bodyPr/>
        <a:lstStyle/>
        <a:p>
          <a:pPr rtl="0"/>
          <a:r>
            <a:rPr lang="ru-RU" sz="1800" b="1" dirty="0" smtClean="0"/>
            <a:t>Заучивание наизусть.</a:t>
          </a:r>
          <a:endParaRPr lang="ru-RU" sz="1800" b="1" dirty="0"/>
        </a:p>
      </dgm:t>
    </dgm:pt>
    <dgm:pt modelId="{D33217B6-A741-467C-AD01-405FAED3D105}" type="parTrans" cxnId="{0890C1E1-7963-4906-905D-593FA43FFF0A}">
      <dgm:prSet/>
      <dgm:spPr/>
      <dgm:t>
        <a:bodyPr/>
        <a:lstStyle/>
        <a:p>
          <a:endParaRPr lang="ru-RU"/>
        </a:p>
      </dgm:t>
    </dgm:pt>
    <dgm:pt modelId="{989CA329-6885-4006-866F-4E90502CA1E9}" type="sibTrans" cxnId="{0890C1E1-7963-4906-905D-593FA43FFF0A}">
      <dgm:prSet/>
      <dgm:spPr/>
      <dgm:t>
        <a:bodyPr/>
        <a:lstStyle/>
        <a:p>
          <a:endParaRPr lang="ru-RU"/>
        </a:p>
      </dgm:t>
    </dgm:pt>
    <dgm:pt modelId="{DA7D78C6-7D46-4FB3-8067-1D2D1BE58B63}" type="pres">
      <dgm:prSet presAssocID="{B48717D2-C5BC-40F5-9F29-09574EE73326}" presName="matrix" presStyleCnt="0">
        <dgm:presLayoutVars>
          <dgm:chMax val="1"/>
          <dgm:dir/>
          <dgm:resizeHandles val="exact"/>
        </dgm:presLayoutVars>
      </dgm:prSet>
      <dgm:spPr/>
    </dgm:pt>
    <dgm:pt modelId="{5AD7B8FF-7D1B-4235-9492-BBEDD8198178}" type="pres">
      <dgm:prSet presAssocID="{B48717D2-C5BC-40F5-9F29-09574EE73326}" presName="diamond" presStyleLbl="bgShp" presStyleIdx="0" presStyleCnt="1"/>
      <dgm:spPr/>
    </dgm:pt>
    <dgm:pt modelId="{A33C2531-7F9F-4635-9C56-FD2CB1A49C87}" type="pres">
      <dgm:prSet presAssocID="{B48717D2-C5BC-40F5-9F29-09574EE73326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FB9794C-7F56-48F2-A960-684ED172C5C2}" type="pres">
      <dgm:prSet presAssocID="{B48717D2-C5BC-40F5-9F29-09574EE73326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0267ED3-2525-41F8-BD7F-DFF3BECD4DEB}" type="pres">
      <dgm:prSet presAssocID="{B48717D2-C5BC-40F5-9F29-09574EE73326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8612CE9-9CE9-4FDB-80B7-2CA30D75A438}" type="pres">
      <dgm:prSet presAssocID="{B48717D2-C5BC-40F5-9F29-09574EE73326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C41CECE-1E42-4AD1-B64F-A07CCB2981C0}" type="presOf" srcId="{10303DFF-6337-47A7-847F-8E45AE6CF5F7}" destId="{A33C2531-7F9F-4635-9C56-FD2CB1A49C87}" srcOrd="0" destOrd="0" presId="urn:microsoft.com/office/officeart/2005/8/layout/matrix3"/>
    <dgm:cxn modelId="{59B5996E-DBBA-4779-8AD1-E17F6088705F}" type="presOf" srcId="{B48717D2-C5BC-40F5-9F29-09574EE73326}" destId="{DA7D78C6-7D46-4FB3-8067-1D2D1BE58B63}" srcOrd="0" destOrd="0" presId="urn:microsoft.com/office/officeart/2005/8/layout/matrix3"/>
    <dgm:cxn modelId="{286F9C91-F7F3-43E4-90D6-F004CB3F29EE}" type="presOf" srcId="{DF3B7D1D-D34F-4631-AF79-B8DA479FE30E}" destId="{70267ED3-2525-41F8-BD7F-DFF3BECD4DEB}" srcOrd="0" destOrd="0" presId="urn:microsoft.com/office/officeart/2005/8/layout/matrix3"/>
    <dgm:cxn modelId="{0E117C58-93CD-4FE3-82C3-5C8316AEDEF9}" srcId="{B48717D2-C5BC-40F5-9F29-09574EE73326}" destId="{DF3B7D1D-D34F-4631-AF79-B8DA479FE30E}" srcOrd="2" destOrd="0" parTransId="{3D5B4C9A-B8A4-4761-88DD-3C3976D11B11}" sibTransId="{FC335E57-8B24-4D60-A975-3AF98EC65FEA}"/>
    <dgm:cxn modelId="{CF4099D4-3CBA-4DAC-8FF1-8609F5E77ECA}" type="presOf" srcId="{D26D52EE-7CF2-46F8-B2FB-5CFD94E7392D}" destId="{98612CE9-9CE9-4FDB-80B7-2CA30D75A438}" srcOrd="0" destOrd="0" presId="urn:microsoft.com/office/officeart/2005/8/layout/matrix3"/>
    <dgm:cxn modelId="{1167CD4A-79E7-4485-AEC2-4034335B2721}" type="presOf" srcId="{8BA33470-AFAB-4B20-A435-80BF4C1DF9A5}" destId="{8FB9794C-7F56-48F2-A960-684ED172C5C2}" srcOrd="0" destOrd="0" presId="urn:microsoft.com/office/officeart/2005/8/layout/matrix3"/>
    <dgm:cxn modelId="{95555296-0CC0-4CAE-89DD-3635AA7F640E}" srcId="{B48717D2-C5BC-40F5-9F29-09574EE73326}" destId="{10303DFF-6337-47A7-847F-8E45AE6CF5F7}" srcOrd="0" destOrd="0" parTransId="{814D2EB1-FB60-4FCD-8B4D-6C2F8A33EFEB}" sibTransId="{6F0DAA5D-1E33-479A-89A9-ADC9C604E500}"/>
    <dgm:cxn modelId="{C332DAAE-2C25-498B-96AD-A812EB87A111}" srcId="{B48717D2-C5BC-40F5-9F29-09574EE73326}" destId="{8BA33470-AFAB-4B20-A435-80BF4C1DF9A5}" srcOrd="1" destOrd="0" parTransId="{49DABBF3-888B-44DD-837B-C5F871BD5A9D}" sibTransId="{41C5A765-FDE2-477B-800D-10E0498413C1}"/>
    <dgm:cxn modelId="{0890C1E1-7963-4906-905D-593FA43FFF0A}" srcId="{B48717D2-C5BC-40F5-9F29-09574EE73326}" destId="{D26D52EE-7CF2-46F8-B2FB-5CFD94E7392D}" srcOrd="3" destOrd="0" parTransId="{D33217B6-A741-467C-AD01-405FAED3D105}" sibTransId="{989CA329-6885-4006-866F-4E90502CA1E9}"/>
    <dgm:cxn modelId="{33D31432-DB3B-4043-A3BD-60E3B55D1C7E}" type="presParOf" srcId="{DA7D78C6-7D46-4FB3-8067-1D2D1BE58B63}" destId="{5AD7B8FF-7D1B-4235-9492-BBEDD8198178}" srcOrd="0" destOrd="0" presId="urn:microsoft.com/office/officeart/2005/8/layout/matrix3"/>
    <dgm:cxn modelId="{D4B19EBB-A6D7-4750-92E6-019F4DED17A7}" type="presParOf" srcId="{DA7D78C6-7D46-4FB3-8067-1D2D1BE58B63}" destId="{A33C2531-7F9F-4635-9C56-FD2CB1A49C87}" srcOrd="1" destOrd="0" presId="urn:microsoft.com/office/officeart/2005/8/layout/matrix3"/>
    <dgm:cxn modelId="{FCC7F90B-B336-47A2-8F44-C61FF73B1A42}" type="presParOf" srcId="{DA7D78C6-7D46-4FB3-8067-1D2D1BE58B63}" destId="{8FB9794C-7F56-48F2-A960-684ED172C5C2}" srcOrd="2" destOrd="0" presId="urn:microsoft.com/office/officeart/2005/8/layout/matrix3"/>
    <dgm:cxn modelId="{1333E9C0-7254-4FC1-8CD9-D8D79063D815}" type="presParOf" srcId="{DA7D78C6-7D46-4FB3-8067-1D2D1BE58B63}" destId="{70267ED3-2525-41F8-BD7F-DFF3BECD4DEB}" srcOrd="3" destOrd="0" presId="urn:microsoft.com/office/officeart/2005/8/layout/matrix3"/>
    <dgm:cxn modelId="{D58FEB25-974A-4955-A377-77F7E1427C61}" type="presParOf" srcId="{DA7D78C6-7D46-4FB3-8067-1D2D1BE58B63}" destId="{98612CE9-9CE9-4FDB-80B7-2CA30D75A438}" srcOrd="4" destOrd="0" presId="urn:microsoft.com/office/officeart/2005/8/layout/matrix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48A7DF-6939-496A-812A-A270C940A128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5F97B4-97DF-483A-8DC9-C0ECBD7D5E0D}">
      <dgm:prSet custT="1"/>
      <dgm:spPr/>
      <dgm:t>
        <a:bodyPr/>
        <a:lstStyle/>
        <a:p>
          <a:pPr rtl="0"/>
          <a:r>
            <a:rPr lang="ru-RU" sz="2000" b="1" dirty="0" smtClean="0"/>
            <a:t>Чтение или рассказывание одного произведения</a:t>
          </a:r>
          <a:endParaRPr lang="ru-RU" sz="2000" b="1" dirty="0"/>
        </a:p>
      </dgm:t>
    </dgm:pt>
    <dgm:pt modelId="{96C2D9AB-145A-4EE4-A754-9B1F0187E786}" type="parTrans" cxnId="{9C6110AC-E3D4-4BF8-B446-C930E855CD11}">
      <dgm:prSet/>
      <dgm:spPr/>
      <dgm:t>
        <a:bodyPr/>
        <a:lstStyle/>
        <a:p>
          <a:endParaRPr lang="ru-RU"/>
        </a:p>
      </dgm:t>
    </dgm:pt>
    <dgm:pt modelId="{0CC7966C-BB13-44E4-B418-6E144C0D2402}" type="sibTrans" cxnId="{9C6110AC-E3D4-4BF8-B446-C930E855CD11}">
      <dgm:prSet/>
      <dgm:spPr/>
      <dgm:t>
        <a:bodyPr/>
        <a:lstStyle/>
        <a:p>
          <a:endParaRPr lang="ru-RU"/>
        </a:p>
      </dgm:t>
    </dgm:pt>
    <dgm:pt modelId="{7E91232F-C0AD-4A6B-B627-78CF628D4232}">
      <dgm:prSet custT="1"/>
      <dgm:spPr/>
      <dgm:t>
        <a:bodyPr/>
        <a:lstStyle/>
        <a:p>
          <a:pPr rtl="0"/>
          <a:r>
            <a:rPr lang="ru-RU" sz="2000" b="1" dirty="0" smtClean="0"/>
            <a:t>Чтение нескольких произведений, объединенных единой тематикой</a:t>
          </a:r>
          <a:endParaRPr lang="ru-RU" sz="2000" b="1" dirty="0"/>
        </a:p>
      </dgm:t>
    </dgm:pt>
    <dgm:pt modelId="{41F0E934-6D69-4BD4-B19C-2723C823AB51}" type="parTrans" cxnId="{7E6B7BC8-E35B-451E-A82E-8DD3293ACCD2}">
      <dgm:prSet/>
      <dgm:spPr/>
      <dgm:t>
        <a:bodyPr/>
        <a:lstStyle/>
        <a:p>
          <a:endParaRPr lang="ru-RU"/>
        </a:p>
      </dgm:t>
    </dgm:pt>
    <dgm:pt modelId="{C9BA0F73-7F50-4EF8-999D-32FE65E64861}" type="sibTrans" cxnId="{7E6B7BC8-E35B-451E-A82E-8DD3293ACCD2}">
      <dgm:prSet/>
      <dgm:spPr/>
      <dgm:t>
        <a:bodyPr/>
        <a:lstStyle/>
        <a:p>
          <a:endParaRPr lang="ru-RU"/>
        </a:p>
      </dgm:t>
    </dgm:pt>
    <dgm:pt modelId="{6883C507-A0B9-402F-8C3D-5009BF9BCF48}">
      <dgm:prSet custT="1"/>
      <dgm:spPr/>
      <dgm:t>
        <a:bodyPr/>
        <a:lstStyle/>
        <a:p>
          <a:pPr rtl="0"/>
          <a:r>
            <a:rPr lang="ru-RU" sz="2000" b="1" dirty="0" smtClean="0"/>
            <a:t>Объединение произведений, принадлежащих к разным видам искусства</a:t>
          </a:r>
          <a:endParaRPr lang="ru-RU" sz="2000" b="1" dirty="0"/>
        </a:p>
      </dgm:t>
    </dgm:pt>
    <dgm:pt modelId="{3D8F7E2A-2852-4F30-A160-BE8A6EEF29D1}" type="parTrans" cxnId="{031E8203-D0D9-408F-B5FE-8AED24D1F34F}">
      <dgm:prSet/>
      <dgm:spPr/>
      <dgm:t>
        <a:bodyPr/>
        <a:lstStyle/>
        <a:p>
          <a:endParaRPr lang="ru-RU"/>
        </a:p>
      </dgm:t>
    </dgm:pt>
    <dgm:pt modelId="{DCFB87BD-5BEC-43E4-BF70-8ED8D95A66E9}" type="sibTrans" cxnId="{031E8203-D0D9-408F-B5FE-8AED24D1F34F}">
      <dgm:prSet/>
      <dgm:spPr/>
      <dgm:t>
        <a:bodyPr/>
        <a:lstStyle/>
        <a:p>
          <a:endParaRPr lang="ru-RU"/>
        </a:p>
      </dgm:t>
    </dgm:pt>
    <dgm:pt modelId="{CF7EB9BC-6193-47A3-8AC3-53D856A84E69}">
      <dgm:prSet custT="1"/>
      <dgm:spPr/>
      <dgm:t>
        <a:bodyPr/>
        <a:lstStyle/>
        <a:p>
          <a:pPr rtl="0"/>
          <a:r>
            <a:rPr lang="ru-RU" sz="2000" b="1" dirty="0" smtClean="0"/>
            <a:t>Чтение и рассказывание с использованием наглядного материала</a:t>
          </a:r>
          <a:endParaRPr lang="ru-RU" sz="2000" b="1" dirty="0"/>
        </a:p>
      </dgm:t>
    </dgm:pt>
    <dgm:pt modelId="{766FE842-0DDD-4F14-93F3-936E6D346A0A}" type="parTrans" cxnId="{8D1FCF5B-0758-4B60-9D0E-67DB5CA7CC68}">
      <dgm:prSet/>
      <dgm:spPr/>
      <dgm:t>
        <a:bodyPr/>
        <a:lstStyle/>
        <a:p>
          <a:endParaRPr lang="ru-RU"/>
        </a:p>
      </dgm:t>
    </dgm:pt>
    <dgm:pt modelId="{3E2A0C12-5F50-4C14-ACB1-6495A4F7267B}" type="sibTrans" cxnId="{8D1FCF5B-0758-4B60-9D0E-67DB5CA7CC68}">
      <dgm:prSet/>
      <dgm:spPr/>
      <dgm:t>
        <a:bodyPr/>
        <a:lstStyle/>
        <a:p>
          <a:endParaRPr lang="ru-RU"/>
        </a:p>
      </dgm:t>
    </dgm:pt>
    <dgm:pt modelId="{5C3A37E2-C050-4803-806C-2FF0B7D3541B}">
      <dgm:prSet custT="1"/>
      <dgm:spPr/>
      <dgm:t>
        <a:bodyPr/>
        <a:lstStyle/>
        <a:p>
          <a:pPr rtl="0"/>
          <a:r>
            <a:rPr lang="ru-RU" sz="2000" b="1" dirty="0" smtClean="0"/>
            <a:t>Чтение как часть занятия по развитию речи</a:t>
          </a:r>
          <a:endParaRPr lang="ru-RU" sz="2000" b="1" dirty="0"/>
        </a:p>
      </dgm:t>
    </dgm:pt>
    <dgm:pt modelId="{91777E96-3CED-406A-BB66-BB0B353860CE}" type="parTrans" cxnId="{49BEBAFB-4097-4BF5-B67B-FD9C6EDEC9F5}">
      <dgm:prSet/>
      <dgm:spPr/>
      <dgm:t>
        <a:bodyPr/>
        <a:lstStyle/>
        <a:p>
          <a:endParaRPr lang="ru-RU"/>
        </a:p>
      </dgm:t>
    </dgm:pt>
    <dgm:pt modelId="{4E0C3BEE-DCA0-4BBF-B3C0-4AEEFF114F2B}" type="sibTrans" cxnId="{49BEBAFB-4097-4BF5-B67B-FD9C6EDEC9F5}">
      <dgm:prSet/>
      <dgm:spPr/>
      <dgm:t>
        <a:bodyPr/>
        <a:lstStyle/>
        <a:p>
          <a:endParaRPr lang="ru-RU"/>
        </a:p>
      </dgm:t>
    </dgm:pt>
    <dgm:pt modelId="{BBE0C883-EFD4-4B72-B444-240ED62506D2}" type="pres">
      <dgm:prSet presAssocID="{9F48A7DF-6939-496A-812A-A270C940A128}" presName="Name0" presStyleCnt="0">
        <dgm:presLayoutVars>
          <dgm:dir/>
          <dgm:resizeHandles val="exact"/>
        </dgm:presLayoutVars>
      </dgm:prSet>
      <dgm:spPr/>
    </dgm:pt>
    <dgm:pt modelId="{0F43644B-848F-489D-AD75-2BCF23022382}" type="pres">
      <dgm:prSet presAssocID="{B05F97B4-97DF-483A-8DC9-C0ECBD7D5E0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47A56A-E82C-4FC9-90BB-79F1ABA8D067}" type="pres">
      <dgm:prSet presAssocID="{0CC7966C-BB13-44E4-B418-6E144C0D2402}" presName="sibTrans" presStyleCnt="0"/>
      <dgm:spPr/>
    </dgm:pt>
    <dgm:pt modelId="{9B0578F9-28FC-4293-AF00-45CC8683ADBB}" type="pres">
      <dgm:prSet presAssocID="{7E91232F-C0AD-4A6B-B627-78CF628D423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FEB950-6E5A-4504-8943-34DF5CCF5E14}" type="pres">
      <dgm:prSet presAssocID="{C9BA0F73-7F50-4EF8-999D-32FE65E64861}" presName="sibTrans" presStyleCnt="0"/>
      <dgm:spPr/>
    </dgm:pt>
    <dgm:pt modelId="{A49822FE-503C-42FE-9E27-704D3FF561AE}" type="pres">
      <dgm:prSet presAssocID="{6883C507-A0B9-402F-8C3D-5009BF9BCF4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CFCC68-62C1-4CE0-B21F-BB0AC7C024BB}" type="pres">
      <dgm:prSet presAssocID="{DCFB87BD-5BEC-43E4-BF70-8ED8D95A66E9}" presName="sibTrans" presStyleCnt="0"/>
      <dgm:spPr/>
    </dgm:pt>
    <dgm:pt modelId="{57AA9410-116D-48A9-9CCD-605C67B544F0}" type="pres">
      <dgm:prSet presAssocID="{CF7EB9BC-6193-47A3-8AC3-53D856A84E6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1CAA87-105E-4DA2-B789-510F42C5B182}" type="pres">
      <dgm:prSet presAssocID="{3E2A0C12-5F50-4C14-ACB1-6495A4F7267B}" presName="sibTrans" presStyleCnt="0"/>
      <dgm:spPr/>
    </dgm:pt>
    <dgm:pt modelId="{32403823-6A27-400C-A498-2528D79F044E}" type="pres">
      <dgm:prSet presAssocID="{5C3A37E2-C050-4803-806C-2FF0B7D3541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8712BC-3283-4AED-B60A-2EC72AE9CA9D}" type="presOf" srcId="{9F48A7DF-6939-496A-812A-A270C940A128}" destId="{BBE0C883-EFD4-4B72-B444-240ED62506D2}" srcOrd="0" destOrd="0" presId="urn:microsoft.com/office/officeart/2005/8/layout/hList6"/>
    <dgm:cxn modelId="{49BEBAFB-4097-4BF5-B67B-FD9C6EDEC9F5}" srcId="{9F48A7DF-6939-496A-812A-A270C940A128}" destId="{5C3A37E2-C050-4803-806C-2FF0B7D3541B}" srcOrd="4" destOrd="0" parTransId="{91777E96-3CED-406A-BB66-BB0B353860CE}" sibTransId="{4E0C3BEE-DCA0-4BBF-B3C0-4AEEFF114F2B}"/>
    <dgm:cxn modelId="{031E8203-D0D9-408F-B5FE-8AED24D1F34F}" srcId="{9F48A7DF-6939-496A-812A-A270C940A128}" destId="{6883C507-A0B9-402F-8C3D-5009BF9BCF48}" srcOrd="2" destOrd="0" parTransId="{3D8F7E2A-2852-4F30-A160-BE8A6EEF29D1}" sibTransId="{DCFB87BD-5BEC-43E4-BF70-8ED8D95A66E9}"/>
    <dgm:cxn modelId="{5972CAA0-6413-4030-89AD-B73B33A7264E}" type="presOf" srcId="{CF7EB9BC-6193-47A3-8AC3-53D856A84E69}" destId="{57AA9410-116D-48A9-9CCD-605C67B544F0}" srcOrd="0" destOrd="0" presId="urn:microsoft.com/office/officeart/2005/8/layout/hList6"/>
    <dgm:cxn modelId="{A662D690-AA00-40FF-8CE7-8C55D686E1F2}" type="presOf" srcId="{5C3A37E2-C050-4803-806C-2FF0B7D3541B}" destId="{32403823-6A27-400C-A498-2528D79F044E}" srcOrd="0" destOrd="0" presId="urn:microsoft.com/office/officeart/2005/8/layout/hList6"/>
    <dgm:cxn modelId="{57B190A7-82EF-4BE8-B955-F2C6B834F531}" type="presOf" srcId="{B05F97B4-97DF-483A-8DC9-C0ECBD7D5E0D}" destId="{0F43644B-848F-489D-AD75-2BCF23022382}" srcOrd="0" destOrd="0" presId="urn:microsoft.com/office/officeart/2005/8/layout/hList6"/>
    <dgm:cxn modelId="{7E6B7BC8-E35B-451E-A82E-8DD3293ACCD2}" srcId="{9F48A7DF-6939-496A-812A-A270C940A128}" destId="{7E91232F-C0AD-4A6B-B627-78CF628D4232}" srcOrd="1" destOrd="0" parTransId="{41F0E934-6D69-4BD4-B19C-2723C823AB51}" sibTransId="{C9BA0F73-7F50-4EF8-999D-32FE65E64861}"/>
    <dgm:cxn modelId="{8D1FCF5B-0758-4B60-9D0E-67DB5CA7CC68}" srcId="{9F48A7DF-6939-496A-812A-A270C940A128}" destId="{CF7EB9BC-6193-47A3-8AC3-53D856A84E69}" srcOrd="3" destOrd="0" parTransId="{766FE842-0DDD-4F14-93F3-936E6D346A0A}" sibTransId="{3E2A0C12-5F50-4C14-ACB1-6495A4F7267B}"/>
    <dgm:cxn modelId="{C5E8858F-DCEE-49F4-A896-6061B5D5DB8C}" type="presOf" srcId="{6883C507-A0B9-402F-8C3D-5009BF9BCF48}" destId="{A49822FE-503C-42FE-9E27-704D3FF561AE}" srcOrd="0" destOrd="0" presId="urn:microsoft.com/office/officeart/2005/8/layout/hList6"/>
    <dgm:cxn modelId="{9C6110AC-E3D4-4BF8-B446-C930E855CD11}" srcId="{9F48A7DF-6939-496A-812A-A270C940A128}" destId="{B05F97B4-97DF-483A-8DC9-C0ECBD7D5E0D}" srcOrd="0" destOrd="0" parTransId="{96C2D9AB-145A-4EE4-A754-9B1F0187E786}" sibTransId="{0CC7966C-BB13-44E4-B418-6E144C0D2402}"/>
    <dgm:cxn modelId="{F66FBDCC-D787-40B9-ACFB-278073DFBD90}" type="presOf" srcId="{7E91232F-C0AD-4A6B-B627-78CF628D4232}" destId="{9B0578F9-28FC-4293-AF00-45CC8683ADBB}" srcOrd="0" destOrd="0" presId="urn:microsoft.com/office/officeart/2005/8/layout/hList6"/>
    <dgm:cxn modelId="{56C5CDEB-B922-44D7-9B3A-03253EFE7BD2}" type="presParOf" srcId="{BBE0C883-EFD4-4B72-B444-240ED62506D2}" destId="{0F43644B-848F-489D-AD75-2BCF23022382}" srcOrd="0" destOrd="0" presId="urn:microsoft.com/office/officeart/2005/8/layout/hList6"/>
    <dgm:cxn modelId="{EA2B6956-E945-4D7B-BDF9-05630B9B1A40}" type="presParOf" srcId="{BBE0C883-EFD4-4B72-B444-240ED62506D2}" destId="{F647A56A-E82C-4FC9-90BB-79F1ABA8D067}" srcOrd="1" destOrd="0" presId="urn:microsoft.com/office/officeart/2005/8/layout/hList6"/>
    <dgm:cxn modelId="{3A336EA3-8982-4531-A06A-8E702C4BAAD8}" type="presParOf" srcId="{BBE0C883-EFD4-4B72-B444-240ED62506D2}" destId="{9B0578F9-28FC-4293-AF00-45CC8683ADBB}" srcOrd="2" destOrd="0" presId="urn:microsoft.com/office/officeart/2005/8/layout/hList6"/>
    <dgm:cxn modelId="{62176326-8DE7-47E3-A292-39ADC7C97771}" type="presParOf" srcId="{BBE0C883-EFD4-4B72-B444-240ED62506D2}" destId="{77FEB950-6E5A-4504-8943-34DF5CCF5E14}" srcOrd="3" destOrd="0" presId="urn:microsoft.com/office/officeart/2005/8/layout/hList6"/>
    <dgm:cxn modelId="{FAB7A960-C12F-44A1-AA3C-260AC002F674}" type="presParOf" srcId="{BBE0C883-EFD4-4B72-B444-240ED62506D2}" destId="{A49822FE-503C-42FE-9E27-704D3FF561AE}" srcOrd="4" destOrd="0" presId="urn:microsoft.com/office/officeart/2005/8/layout/hList6"/>
    <dgm:cxn modelId="{0F7BACAC-C1B0-4B75-9878-8BF683CDFD19}" type="presParOf" srcId="{BBE0C883-EFD4-4B72-B444-240ED62506D2}" destId="{87CFCC68-62C1-4CE0-B21F-BB0AC7C024BB}" srcOrd="5" destOrd="0" presId="urn:microsoft.com/office/officeart/2005/8/layout/hList6"/>
    <dgm:cxn modelId="{22A68FFD-0CE5-4AA9-BCDD-76D2A8D42489}" type="presParOf" srcId="{BBE0C883-EFD4-4B72-B444-240ED62506D2}" destId="{57AA9410-116D-48A9-9CCD-605C67B544F0}" srcOrd="6" destOrd="0" presId="urn:microsoft.com/office/officeart/2005/8/layout/hList6"/>
    <dgm:cxn modelId="{B01DBA63-4585-4DB3-98AB-CBAC600107DA}" type="presParOf" srcId="{BBE0C883-EFD4-4B72-B444-240ED62506D2}" destId="{351CAA87-105E-4DA2-B789-510F42C5B182}" srcOrd="7" destOrd="0" presId="urn:microsoft.com/office/officeart/2005/8/layout/hList6"/>
    <dgm:cxn modelId="{A990F7B1-A7CB-4634-8526-76BAB33A4DBC}" type="presParOf" srcId="{BBE0C883-EFD4-4B72-B444-240ED62506D2}" destId="{32403823-6A27-400C-A498-2528D79F044E}" srcOrd="8" destOrd="0" presId="urn:microsoft.com/office/officeart/2005/8/layout/hList6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BA277F-4FF0-447B-A903-40A4FFD0506A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3AE5FFC-EBE3-4008-8E17-75E3ABD0F781}">
      <dgm:prSet/>
      <dgm:spPr/>
      <dgm:t>
        <a:bodyPr/>
        <a:lstStyle/>
        <a:p>
          <a:pPr rtl="0"/>
          <a:r>
            <a:rPr lang="ru-RU" b="1" dirty="0" smtClean="0"/>
            <a:t>В </a:t>
          </a:r>
          <a:r>
            <a:rPr lang="ru-RU" b="1" i="1" dirty="0" smtClean="0"/>
            <a:t>первой части</a:t>
          </a:r>
          <a:r>
            <a:rPr lang="ru-RU" b="1" dirty="0" smtClean="0"/>
            <a:t> происходит знакомство с произведением</a:t>
          </a:r>
          <a:endParaRPr lang="ru-RU" b="1" dirty="0"/>
        </a:p>
      </dgm:t>
    </dgm:pt>
    <dgm:pt modelId="{7845BA15-7030-4E82-A276-FFE0AB274672}" type="parTrans" cxnId="{8B3218DA-B6AE-4B7D-967F-D50FA5483288}">
      <dgm:prSet/>
      <dgm:spPr/>
      <dgm:t>
        <a:bodyPr/>
        <a:lstStyle/>
        <a:p>
          <a:endParaRPr lang="ru-RU"/>
        </a:p>
      </dgm:t>
    </dgm:pt>
    <dgm:pt modelId="{967D096D-7C9F-4EF4-B397-26B36FB262D9}" type="sibTrans" cxnId="{8B3218DA-B6AE-4B7D-967F-D50FA5483288}">
      <dgm:prSet/>
      <dgm:spPr/>
      <dgm:t>
        <a:bodyPr/>
        <a:lstStyle/>
        <a:p>
          <a:endParaRPr lang="ru-RU"/>
        </a:p>
      </dgm:t>
    </dgm:pt>
    <dgm:pt modelId="{DCDE4412-CBEE-4EAE-BA67-4457607EE816}">
      <dgm:prSet/>
      <dgm:spPr/>
      <dgm:t>
        <a:bodyPr/>
        <a:lstStyle/>
        <a:p>
          <a:pPr rtl="0"/>
          <a:r>
            <a:rPr lang="ru-RU" b="1" dirty="0" smtClean="0"/>
            <a:t>Во </a:t>
          </a:r>
          <a:r>
            <a:rPr lang="ru-RU" b="1" i="1" dirty="0" smtClean="0"/>
            <a:t>второй части</a:t>
          </a:r>
          <a:r>
            <a:rPr lang="ru-RU" b="1" dirty="0" smtClean="0"/>
            <a:t> проводится беседа о прочитанном</a:t>
          </a:r>
          <a:endParaRPr lang="ru-RU" b="1" dirty="0"/>
        </a:p>
      </dgm:t>
    </dgm:pt>
    <dgm:pt modelId="{494D2E97-7789-4B06-A051-F357FE655AE5}" type="parTrans" cxnId="{A02AEC3E-4A03-420E-B5D0-A57DAE344003}">
      <dgm:prSet/>
      <dgm:spPr/>
      <dgm:t>
        <a:bodyPr/>
        <a:lstStyle/>
        <a:p>
          <a:endParaRPr lang="ru-RU"/>
        </a:p>
      </dgm:t>
    </dgm:pt>
    <dgm:pt modelId="{39C66275-BD4A-4680-8DEC-5B91999ECEF3}" type="sibTrans" cxnId="{A02AEC3E-4A03-420E-B5D0-A57DAE344003}">
      <dgm:prSet/>
      <dgm:spPr/>
      <dgm:t>
        <a:bodyPr/>
        <a:lstStyle/>
        <a:p>
          <a:endParaRPr lang="ru-RU"/>
        </a:p>
      </dgm:t>
    </dgm:pt>
    <dgm:pt modelId="{58F0E2A7-542A-4361-8890-43C2AA52E556}">
      <dgm:prSet/>
      <dgm:spPr/>
      <dgm:t>
        <a:bodyPr/>
        <a:lstStyle/>
        <a:p>
          <a:pPr rtl="0"/>
          <a:r>
            <a:rPr lang="ru-RU" b="1" dirty="0" smtClean="0"/>
            <a:t>В </a:t>
          </a:r>
          <a:r>
            <a:rPr lang="ru-RU" b="1" i="1" dirty="0" smtClean="0"/>
            <a:t>третьей части</a:t>
          </a:r>
          <a:r>
            <a:rPr lang="ru-RU" b="1" dirty="0" smtClean="0"/>
            <a:t> организуется повторное чтение текста</a:t>
          </a:r>
          <a:endParaRPr lang="ru-RU" b="1" dirty="0"/>
        </a:p>
      </dgm:t>
    </dgm:pt>
    <dgm:pt modelId="{36E3836F-1420-4A9D-BB52-4B3042D8DA94}" type="parTrans" cxnId="{CDC74E57-6A39-4078-86D3-E03ADACE5EEF}">
      <dgm:prSet/>
      <dgm:spPr/>
      <dgm:t>
        <a:bodyPr/>
        <a:lstStyle/>
        <a:p>
          <a:endParaRPr lang="ru-RU"/>
        </a:p>
      </dgm:t>
    </dgm:pt>
    <dgm:pt modelId="{12FB4610-C248-4F44-9109-EA53BABDAC57}" type="sibTrans" cxnId="{CDC74E57-6A39-4078-86D3-E03ADACE5EEF}">
      <dgm:prSet/>
      <dgm:spPr/>
      <dgm:t>
        <a:bodyPr/>
        <a:lstStyle/>
        <a:p>
          <a:endParaRPr lang="ru-RU"/>
        </a:p>
      </dgm:t>
    </dgm:pt>
    <dgm:pt modelId="{C5432589-5647-455F-B126-D48CA5B3465A}" type="pres">
      <dgm:prSet presAssocID="{F1BA277F-4FF0-447B-A903-40A4FFD0506A}" presName="compositeShape" presStyleCnt="0">
        <dgm:presLayoutVars>
          <dgm:dir/>
          <dgm:resizeHandles/>
        </dgm:presLayoutVars>
      </dgm:prSet>
      <dgm:spPr/>
    </dgm:pt>
    <dgm:pt modelId="{C83E34F0-39DC-4C07-AD83-EF6167CFF3C3}" type="pres">
      <dgm:prSet presAssocID="{F1BA277F-4FF0-447B-A903-40A4FFD0506A}" presName="pyramid" presStyleLbl="node1" presStyleIdx="0" presStyleCnt="1"/>
      <dgm:spPr/>
    </dgm:pt>
    <dgm:pt modelId="{6BD956EA-4B9D-4260-A69B-E4378B305117}" type="pres">
      <dgm:prSet presAssocID="{F1BA277F-4FF0-447B-A903-40A4FFD0506A}" presName="theList" presStyleCnt="0"/>
      <dgm:spPr/>
    </dgm:pt>
    <dgm:pt modelId="{88354877-6104-48B7-9F7E-3DCE610DF5EF}" type="pres">
      <dgm:prSet presAssocID="{63AE5FFC-EBE3-4008-8E17-75E3ABD0F781}" presName="aNode" presStyleLbl="fgAcc1" presStyleIdx="0" presStyleCnt="3">
        <dgm:presLayoutVars>
          <dgm:bulletEnabled val="1"/>
        </dgm:presLayoutVars>
      </dgm:prSet>
      <dgm:spPr/>
    </dgm:pt>
    <dgm:pt modelId="{3E76EB5F-2B73-4676-9C40-B4DF2BB026E4}" type="pres">
      <dgm:prSet presAssocID="{63AE5FFC-EBE3-4008-8E17-75E3ABD0F781}" presName="aSpace" presStyleCnt="0"/>
      <dgm:spPr/>
    </dgm:pt>
    <dgm:pt modelId="{EDEF12D5-6DB5-4DEE-9886-1BECDE280E77}" type="pres">
      <dgm:prSet presAssocID="{DCDE4412-CBEE-4EAE-BA67-4457607EE816}" presName="aNode" presStyleLbl="fgAcc1" presStyleIdx="1" presStyleCnt="3">
        <dgm:presLayoutVars>
          <dgm:bulletEnabled val="1"/>
        </dgm:presLayoutVars>
      </dgm:prSet>
      <dgm:spPr/>
    </dgm:pt>
    <dgm:pt modelId="{98468641-E251-4996-BBBE-D93B7196889B}" type="pres">
      <dgm:prSet presAssocID="{DCDE4412-CBEE-4EAE-BA67-4457607EE816}" presName="aSpace" presStyleCnt="0"/>
      <dgm:spPr/>
    </dgm:pt>
    <dgm:pt modelId="{C23D6F90-C16C-4F47-A489-AC390C335F2B}" type="pres">
      <dgm:prSet presAssocID="{58F0E2A7-542A-4361-8890-43C2AA52E556}" presName="aNode" presStyleLbl="fgAcc1" presStyleIdx="2" presStyleCnt="3">
        <dgm:presLayoutVars>
          <dgm:bulletEnabled val="1"/>
        </dgm:presLayoutVars>
      </dgm:prSet>
      <dgm:spPr/>
    </dgm:pt>
    <dgm:pt modelId="{A025CEE7-BD76-4A2C-96DD-748A3636CD75}" type="pres">
      <dgm:prSet presAssocID="{58F0E2A7-542A-4361-8890-43C2AA52E556}" presName="aSpace" presStyleCnt="0"/>
      <dgm:spPr/>
    </dgm:pt>
  </dgm:ptLst>
  <dgm:cxnLst>
    <dgm:cxn modelId="{02E66C84-9B9C-4092-ADD7-7A06D56BF035}" type="presOf" srcId="{DCDE4412-CBEE-4EAE-BA67-4457607EE816}" destId="{EDEF12D5-6DB5-4DEE-9886-1BECDE280E77}" srcOrd="0" destOrd="0" presId="urn:microsoft.com/office/officeart/2005/8/layout/pyramid2"/>
    <dgm:cxn modelId="{8B3218DA-B6AE-4B7D-967F-D50FA5483288}" srcId="{F1BA277F-4FF0-447B-A903-40A4FFD0506A}" destId="{63AE5FFC-EBE3-4008-8E17-75E3ABD0F781}" srcOrd="0" destOrd="0" parTransId="{7845BA15-7030-4E82-A276-FFE0AB274672}" sibTransId="{967D096D-7C9F-4EF4-B397-26B36FB262D9}"/>
    <dgm:cxn modelId="{061FF014-1B63-42E9-8908-CF5CED072157}" type="presOf" srcId="{58F0E2A7-542A-4361-8890-43C2AA52E556}" destId="{C23D6F90-C16C-4F47-A489-AC390C335F2B}" srcOrd="0" destOrd="0" presId="urn:microsoft.com/office/officeart/2005/8/layout/pyramid2"/>
    <dgm:cxn modelId="{835C84AB-2D0F-4C97-8142-7CAD42724074}" type="presOf" srcId="{63AE5FFC-EBE3-4008-8E17-75E3ABD0F781}" destId="{88354877-6104-48B7-9F7E-3DCE610DF5EF}" srcOrd="0" destOrd="0" presId="urn:microsoft.com/office/officeart/2005/8/layout/pyramid2"/>
    <dgm:cxn modelId="{CDC74E57-6A39-4078-86D3-E03ADACE5EEF}" srcId="{F1BA277F-4FF0-447B-A903-40A4FFD0506A}" destId="{58F0E2A7-542A-4361-8890-43C2AA52E556}" srcOrd="2" destOrd="0" parTransId="{36E3836F-1420-4A9D-BB52-4B3042D8DA94}" sibTransId="{12FB4610-C248-4F44-9109-EA53BABDAC57}"/>
    <dgm:cxn modelId="{A02AEC3E-4A03-420E-B5D0-A57DAE344003}" srcId="{F1BA277F-4FF0-447B-A903-40A4FFD0506A}" destId="{DCDE4412-CBEE-4EAE-BA67-4457607EE816}" srcOrd="1" destOrd="0" parTransId="{494D2E97-7789-4B06-A051-F357FE655AE5}" sibTransId="{39C66275-BD4A-4680-8DEC-5B91999ECEF3}"/>
    <dgm:cxn modelId="{61154E7F-C727-440F-89F3-5FEF8254BF4B}" type="presOf" srcId="{F1BA277F-4FF0-447B-A903-40A4FFD0506A}" destId="{C5432589-5647-455F-B126-D48CA5B3465A}" srcOrd="0" destOrd="0" presId="urn:microsoft.com/office/officeart/2005/8/layout/pyramid2"/>
    <dgm:cxn modelId="{37E706E8-F9AB-440F-A51A-32BB629EA500}" type="presParOf" srcId="{C5432589-5647-455F-B126-D48CA5B3465A}" destId="{C83E34F0-39DC-4C07-AD83-EF6167CFF3C3}" srcOrd="0" destOrd="0" presId="urn:microsoft.com/office/officeart/2005/8/layout/pyramid2"/>
    <dgm:cxn modelId="{D3DDEE13-6400-4BB4-B2EC-94BF6F242E6C}" type="presParOf" srcId="{C5432589-5647-455F-B126-D48CA5B3465A}" destId="{6BD956EA-4B9D-4260-A69B-E4378B305117}" srcOrd="1" destOrd="0" presId="urn:microsoft.com/office/officeart/2005/8/layout/pyramid2"/>
    <dgm:cxn modelId="{78A9FE8B-6EF5-48DC-8ED2-8E09A4713F66}" type="presParOf" srcId="{6BD956EA-4B9D-4260-A69B-E4378B305117}" destId="{88354877-6104-48B7-9F7E-3DCE610DF5EF}" srcOrd="0" destOrd="0" presId="urn:microsoft.com/office/officeart/2005/8/layout/pyramid2"/>
    <dgm:cxn modelId="{FDE7AD7F-59EF-4FCC-B4F8-FA7CD31D8D89}" type="presParOf" srcId="{6BD956EA-4B9D-4260-A69B-E4378B305117}" destId="{3E76EB5F-2B73-4676-9C40-B4DF2BB026E4}" srcOrd="1" destOrd="0" presId="urn:microsoft.com/office/officeart/2005/8/layout/pyramid2"/>
    <dgm:cxn modelId="{ADC3C630-7371-4C64-9F39-6A858DDC5C7C}" type="presParOf" srcId="{6BD956EA-4B9D-4260-A69B-E4378B305117}" destId="{EDEF12D5-6DB5-4DEE-9886-1BECDE280E77}" srcOrd="2" destOrd="0" presId="urn:microsoft.com/office/officeart/2005/8/layout/pyramid2"/>
    <dgm:cxn modelId="{5836EA85-ACF9-4B74-86BD-84850FEF7077}" type="presParOf" srcId="{6BD956EA-4B9D-4260-A69B-E4378B305117}" destId="{98468641-E251-4996-BBBE-D93B7196889B}" srcOrd="3" destOrd="0" presId="urn:microsoft.com/office/officeart/2005/8/layout/pyramid2"/>
    <dgm:cxn modelId="{56370D21-C296-4930-9BA6-730B35262037}" type="presParOf" srcId="{6BD956EA-4B9D-4260-A69B-E4378B305117}" destId="{C23D6F90-C16C-4F47-A489-AC390C335F2B}" srcOrd="4" destOrd="0" presId="urn:microsoft.com/office/officeart/2005/8/layout/pyramid2"/>
    <dgm:cxn modelId="{39B73B28-83DE-472D-BBBC-F684CDE0AC48}" type="presParOf" srcId="{6BD956EA-4B9D-4260-A69B-E4378B305117}" destId="{A025CEE7-BD76-4A2C-96DD-748A3636CD75}" srcOrd="5" destOrd="0" presId="urn:microsoft.com/office/officeart/2005/8/layout/pyramid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FFBC9D1-D138-46D1-B718-5163C95F1E26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0F600C5-F175-4502-8736-2E412C67609D}">
      <dgm:prSet custT="1"/>
      <dgm:spPr/>
      <dgm:t>
        <a:bodyPr/>
        <a:lstStyle/>
        <a:p>
          <a:pPr rtl="0"/>
          <a:r>
            <a:rPr lang="ru-RU" sz="1400" b="1" dirty="0" smtClean="0"/>
            <a:t>- беседы после ознакомления с произведением, помогающие определить жанр, основное содержание, средства художественной выразительности;</a:t>
          </a:r>
          <a:endParaRPr lang="ru-RU" sz="1400" b="1" dirty="0"/>
        </a:p>
      </dgm:t>
    </dgm:pt>
    <dgm:pt modelId="{9C35A824-763F-4B18-9543-56D4273DDA8D}" type="parTrans" cxnId="{2855B563-B0C5-4A0D-8147-B2F329259612}">
      <dgm:prSet/>
      <dgm:spPr/>
      <dgm:t>
        <a:bodyPr/>
        <a:lstStyle/>
        <a:p>
          <a:endParaRPr lang="ru-RU"/>
        </a:p>
      </dgm:t>
    </dgm:pt>
    <dgm:pt modelId="{0D85A772-F986-4821-9DE6-67801F8511C5}" type="sibTrans" cxnId="{2855B563-B0C5-4A0D-8147-B2F329259612}">
      <dgm:prSet/>
      <dgm:spPr/>
      <dgm:t>
        <a:bodyPr/>
        <a:lstStyle/>
        <a:p>
          <a:endParaRPr lang="ru-RU"/>
        </a:p>
      </dgm:t>
    </dgm:pt>
    <dgm:pt modelId="{FAB33835-79A2-4F42-BAE3-352751B8F119}">
      <dgm:prSet custT="1"/>
      <dgm:spPr/>
      <dgm:t>
        <a:bodyPr/>
        <a:lstStyle/>
        <a:p>
          <a:pPr rtl="0"/>
          <a:r>
            <a:rPr lang="ru-RU" sz="1400" b="1" dirty="0" smtClean="0"/>
            <a:t>- зачитывание фрагментов из произведения по просьбе детей (выборочное чтение);</a:t>
          </a:r>
          <a:endParaRPr lang="ru-RU" sz="1400" b="1" dirty="0"/>
        </a:p>
      </dgm:t>
    </dgm:pt>
    <dgm:pt modelId="{FC5BB498-F6BD-45E5-B8A2-DF44C801C59F}" type="parTrans" cxnId="{790411F9-1474-4EEB-BEF2-373E1922DA16}">
      <dgm:prSet/>
      <dgm:spPr/>
      <dgm:t>
        <a:bodyPr/>
        <a:lstStyle/>
        <a:p>
          <a:endParaRPr lang="ru-RU"/>
        </a:p>
      </dgm:t>
    </dgm:pt>
    <dgm:pt modelId="{2867634C-A577-4722-932B-7AA22DF49157}" type="sibTrans" cxnId="{790411F9-1474-4EEB-BEF2-373E1922DA16}">
      <dgm:prSet/>
      <dgm:spPr/>
      <dgm:t>
        <a:bodyPr/>
        <a:lstStyle/>
        <a:p>
          <a:endParaRPr lang="ru-RU"/>
        </a:p>
      </dgm:t>
    </dgm:pt>
    <dgm:pt modelId="{55FEC9D8-C496-4BC1-91CF-E3B8EC2C3F03}">
      <dgm:prSet custT="1"/>
      <dgm:spPr/>
      <dgm:t>
        <a:bodyPr/>
        <a:lstStyle/>
        <a:p>
          <a:pPr rtl="0"/>
          <a:r>
            <a:rPr lang="ru-RU" sz="1400" b="1" dirty="0" smtClean="0"/>
            <a:t>- 	беседы о прочитанных ранее любимых детьми книгах;</a:t>
          </a:r>
          <a:endParaRPr lang="ru-RU" sz="1400" b="1" dirty="0"/>
        </a:p>
      </dgm:t>
    </dgm:pt>
    <dgm:pt modelId="{60F2C622-6187-4CF3-8F7C-6562890F1B3D}" type="parTrans" cxnId="{52C48DCC-4127-4EFC-9A26-D044AEEB83C7}">
      <dgm:prSet/>
      <dgm:spPr/>
      <dgm:t>
        <a:bodyPr/>
        <a:lstStyle/>
        <a:p>
          <a:endParaRPr lang="ru-RU"/>
        </a:p>
      </dgm:t>
    </dgm:pt>
    <dgm:pt modelId="{FCE72284-0793-46FD-9A19-91918988F60F}" type="sibTrans" cxnId="{52C48DCC-4127-4EFC-9A26-D044AEEB83C7}">
      <dgm:prSet/>
      <dgm:spPr/>
      <dgm:t>
        <a:bodyPr/>
        <a:lstStyle/>
        <a:p>
          <a:endParaRPr lang="ru-RU"/>
        </a:p>
      </dgm:t>
    </dgm:pt>
    <dgm:pt modelId="{6B63EA9D-F3F7-422D-A70A-A29B38F52951}">
      <dgm:prSet custT="1"/>
      <dgm:spPr/>
      <dgm:t>
        <a:bodyPr/>
        <a:lstStyle/>
        <a:p>
          <a:pPr rtl="0"/>
          <a:r>
            <a:rPr lang="ru-RU" sz="1400" b="1" dirty="0" smtClean="0"/>
            <a:t>- знакомство с писателем: демонстрация портрета, рассказ о творчестве, рассматривание книг, иллюстраций к ним;</a:t>
          </a:r>
          <a:endParaRPr lang="ru-RU" sz="1400" b="1" dirty="0"/>
        </a:p>
      </dgm:t>
    </dgm:pt>
    <dgm:pt modelId="{BB499948-86C3-4485-8BE7-EDFC40BDAFCF}" type="parTrans" cxnId="{E8DF1897-458C-4412-AE97-AE0A5A0A79D4}">
      <dgm:prSet/>
      <dgm:spPr/>
      <dgm:t>
        <a:bodyPr/>
        <a:lstStyle/>
        <a:p>
          <a:endParaRPr lang="ru-RU"/>
        </a:p>
      </dgm:t>
    </dgm:pt>
    <dgm:pt modelId="{803CC3A1-CD76-44F3-8138-F2C3AC043255}" type="sibTrans" cxnId="{E8DF1897-458C-4412-AE97-AE0A5A0A79D4}">
      <dgm:prSet/>
      <dgm:spPr/>
      <dgm:t>
        <a:bodyPr/>
        <a:lstStyle/>
        <a:p>
          <a:endParaRPr lang="ru-RU"/>
        </a:p>
      </dgm:t>
    </dgm:pt>
    <dgm:pt modelId="{55F17DD9-BF06-480B-889F-77DF6606A731}">
      <dgm:prSet custT="1"/>
      <dgm:spPr/>
      <dgm:t>
        <a:bodyPr/>
        <a:lstStyle/>
        <a:p>
          <a:pPr rtl="0"/>
          <a:r>
            <a:rPr lang="ru-RU" sz="1400" b="1" dirty="0" smtClean="0"/>
            <a:t>- просмотр диафильмов, кинофильмов, диапозитивов по литературным произведениям (возможен только после знакомства с текстом книги);</a:t>
          </a:r>
          <a:endParaRPr lang="ru-RU" sz="1400" b="1" dirty="0"/>
        </a:p>
      </dgm:t>
    </dgm:pt>
    <dgm:pt modelId="{530D56D2-95D9-45FC-AF9F-81268E40530D}" type="parTrans" cxnId="{5A0EC9A0-CCDC-45C7-AA89-2F49CA69A52D}">
      <dgm:prSet/>
      <dgm:spPr/>
      <dgm:t>
        <a:bodyPr/>
        <a:lstStyle/>
        <a:p>
          <a:endParaRPr lang="ru-RU"/>
        </a:p>
      </dgm:t>
    </dgm:pt>
    <dgm:pt modelId="{45698F42-9EFD-4C30-9328-EBC4709248CE}" type="sibTrans" cxnId="{5A0EC9A0-CCDC-45C7-AA89-2F49CA69A52D}">
      <dgm:prSet/>
      <dgm:spPr/>
      <dgm:t>
        <a:bodyPr/>
        <a:lstStyle/>
        <a:p>
          <a:endParaRPr lang="ru-RU"/>
        </a:p>
      </dgm:t>
    </dgm:pt>
    <dgm:pt modelId="{FE443A1B-3B67-4E71-AA05-9594D1F74F5B}">
      <dgm:prSet custT="1"/>
      <dgm:spPr/>
      <dgm:t>
        <a:bodyPr/>
        <a:lstStyle/>
        <a:p>
          <a:pPr rtl="0"/>
          <a:r>
            <a:rPr lang="ru-RU" sz="1400" b="1" dirty="0" smtClean="0"/>
            <a:t>-	прослушивание записей исполнения литературных произведений мастерами художественного слова.</a:t>
          </a:r>
          <a:endParaRPr lang="ru-RU" sz="1400" b="1" dirty="0"/>
        </a:p>
      </dgm:t>
    </dgm:pt>
    <dgm:pt modelId="{8F00CA36-F897-4AFA-BE09-5C6133E77A6E}" type="parTrans" cxnId="{F75052B6-05E6-4819-830F-C66C271C7779}">
      <dgm:prSet/>
      <dgm:spPr/>
      <dgm:t>
        <a:bodyPr/>
        <a:lstStyle/>
        <a:p>
          <a:endParaRPr lang="ru-RU"/>
        </a:p>
      </dgm:t>
    </dgm:pt>
    <dgm:pt modelId="{09DF15DF-04E7-4D8F-A3CD-9EDA8EDFBC48}" type="sibTrans" cxnId="{F75052B6-05E6-4819-830F-C66C271C7779}">
      <dgm:prSet/>
      <dgm:spPr/>
      <dgm:t>
        <a:bodyPr/>
        <a:lstStyle/>
        <a:p>
          <a:endParaRPr lang="ru-RU"/>
        </a:p>
      </dgm:t>
    </dgm:pt>
    <dgm:pt modelId="{86E98075-5538-463C-9829-41D8CFB83D2F}" type="pres">
      <dgm:prSet presAssocID="{8FFBC9D1-D138-46D1-B718-5163C95F1E26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9A9CC7F2-F7D0-416D-9B86-3B23E3A726FE}" type="pres">
      <dgm:prSet presAssocID="{F0F600C5-F175-4502-8736-2E412C67609D}" presName="circle1" presStyleLbl="node1" presStyleIdx="0" presStyleCnt="6"/>
      <dgm:spPr/>
    </dgm:pt>
    <dgm:pt modelId="{81A5899D-E692-44F3-AF03-AE3FB9AEE7E2}" type="pres">
      <dgm:prSet presAssocID="{F0F600C5-F175-4502-8736-2E412C67609D}" presName="space" presStyleCnt="0"/>
      <dgm:spPr/>
    </dgm:pt>
    <dgm:pt modelId="{61A42ACB-1D46-4202-88AC-548FE159BEA5}" type="pres">
      <dgm:prSet presAssocID="{F0F600C5-F175-4502-8736-2E412C67609D}" presName="rect1" presStyleLbl="alignAcc1" presStyleIdx="0" presStyleCnt="6"/>
      <dgm:spPr/>
    </dgm:pt>
    <dgm:pt modelId="{1D1B60AB-C5F0-4192-AAC2-5A8719685E59}" type="pres">
      <dgm:prSet presAssocID="{FAB33835-79A2-4F42-BAE3-352751B8F119}" presName="vertSpace2" presStyleLbl="node1" presStyleIdx="0" presStyleCnt="6"/>
      <dgm:spPr/>
    </dgm:pt>
    <dgm:pt modelId="{CADAFF2C-ED7A-4FAD-84B8-D5B7677BD09E}" type="pres">
      <dgm:prSet presAssocID="{FAB33835-79A2-4F42-BAE3-352751B8F119}" presName="circle2" presStyleLbl="node1" presStyleIdx="1" presStyleCnt="6"/>
      <dgm:spPr/>
    </dgm:pt>
    <dgm:pt modelId="{542FA72F-E87B-44EA-9B2A-2E301D4206EE}" type="pres">
      <dgm:prSet presAssocID="{FAB33835-79A2-4F42-BAE3-352751B8F119}" presName="rect2" presStyleLbl="alignAcc1" presStyleIdx="1" presStyleCnt="6"/>
      <dgm:spPr/>
    </dgm:pt>
    <dgm:pt modelId="{EB14F453-D927-4ACB-8687-97251C8A3068}" type="pres">
      <dgm:prSet presAssocID="{55FEC9D8-C496-4BC1-91CF-E3B8EC2C3F03}" presName="vertSpace3" presStyleLbl="node1" presStyleIdx="1" presStyleCnt="6"/>
      <dgm:spPr/>
    </dgm:pt>
    <dgm:pt modelId="{79C7B6CF-DC77-42D7-AF0F-2204D7D7E0B6}" type="pres">
      <dgm:prSet presAssocID="{55FEC9D8-C496-4BC1-91CF-E3B8EC2C3F03}" presName="circle3" presStyleLbl="node1" presStyleIdx="2" presStyleCnt="6"/>
      <dgm:spPr/>
    </dgm:pt>
    <dgm:pt modelId="{5A16CE76-E8C7-4A80-9FBF-65E689B5686E}" type="pres">
      <dgm:prSet presAssocID="{55FEC9D8-C496-4BC1-91CF-E3B8EC2C3F03}" presName="rect3" presStyleLbl="alignAcc1" presStyleIdx="2" presStyleCnt="6"/>
      <dgm:spPr/>
    </dgm:pt>
    <dgm:pt modelId="{E9656C02-6D29-40A0-9623-4FC5082CEFA9}" type="pres">
      <dgm:prSet presAssocID="{6B63EA9D-F3F7-422D-A70A-A29B38F52951}" presName="vertSpace4" presStyleLbl="node1" presStyleIdx="2" presStyleCnt="6"/>
      <dgm:spPr/>
    </dgm:pt>
    <dgm:pt modelId="{0B51129A-8C56-41B4-B4D3-3C942E36B46B}" type="pres">
      <dgm:prSet presAssocID="{6B63EA9D-F3F7-422D-A70A-A29B38F52951}" presName="circle4" presStyleLbl="node1" presStyleIdx="3" presStyleCnt="6"/>
      <dgm:spPr/>
    </dgm:pt>
    <dgm:pt modelId="{69C8E31A-EF64-4A53-901C-53CB3AECACA2}" type="pres">
      <dgm:prSet presAssocID="{6B63EA9D-F3F7-422D-A70A-A29B38F52951}" presName="rect4" presStyleLbl="alignAcc1" presStyleIdx="3" presStyleCnt="6"/>
      <dgm:spPr/>
    </dgm:pt>
    <dgm:pt modelId="{620A0913-0DE1-4C2A-B85A-419FCD21C3DC}" type="pres">
      <dgm:prSet presAssocID="{55F17DD9-BF06-480B-889F-77DF6606A731}" presName="vertSpace5" presStyleLbl="node1" presStyleIdx="3" presStyleCnt="6"/>
      <dgm:spPr/>
    </dgm:pt>
    <dgm:pt modelId="{2A4745D8-F237-4DD8-92B4-DAA0C54E6EAE}" type="pres">
      <dgm:prSet presAssocID="{55F17DD9-BF06-480B-889F-77DF6606A731}" presName="circle5" presStyleLbl="node1" presStyleIdx="4" presStyleCnt="6"/>
      <dgm:spPr/>
    </dgm:pt>
    <dgm:pt modelId="{430B479C-E3C3-4E07-B44B-7A3AAB86DBBF}" type="pres">
      <dgm:prSet presAssocID="{55F17DD9-BF06-480B-889F-77DF6606A731}" presName="rect5" presStyleLbl="alignAcc1" presStyleIdx="4" presStyleCnt="6"/>
      <dgm:spPr/>
    </dgm:pt>
    <dgm:pt modelId="{9AA42B52-BC59-46E9-A655-DA610B5FF4E4}" type="pres">
      <dgm:prSet presAssocID="{FE443A1B-3B67-4E71-AA05-9594D1F74F5B}" presName="vertSpace6" presStyleLbl="node1" presStyleIdx="4" presStyleCnt="6"/>
      <dgm:spPr/>
    </dgm:pt>
    <dgm:pt modelId="{3D878610-F4BA-4F87-84E9-385C89FFCFC8}" type="pres">
      <dgm:prSet presAssocID="{FE443A1B-3B67-4E71-AA05-9594D1F74F5B}" presName="circle6" presStyleLbl="node1" presStyleIdx="5" presStyleCnt="6"/>
      <dgm:spPr/>
    </dgm:pt>
    <dgm:pt modelId="{0FFC0751-CE49-4D11-8C68-FBDD76538AB7}" type="pres">
      <dgm:prSet presAssocID="{FE443A1B-3B67-4E71-AA05-9594D1F74F5B}" presName="rect6" presStyleLbl="alignAcc1" presStyleIdx="5" presStyleCnt="6"/>
      <dgm:spPr/>
    </dgm:pt>
    <dgm:pt modelId="{0E5B7F35-97FB-44DC-BD65-F39B97B3C8B3}" type="pres">
      <dgm:prSet presAssocID="{F0F600C5-F175-4502-8736-2E412C67609D}" presName="rect1ParTxNoCh" presStyleLbl="alignAcc1" presStyleIdx="5" presStyleCnt="6">
        <dgm:presLayoutVars>
          <dgm:chMax val="1"/>
          <dgm:bulletEnabled val="1"/>
        </dgm:presLayoutVars>
      </dgm:prSet>
      <dgm:spPr/>
    </dgm:pt>
    <dgm:pt modelId="{4C8B5448-CC25-4B9D-8032-210E5D8A2CC8}" type="pres">
      <dgm:prSet presAssocID="{FAB33835-79A2-4F42-BAE3-352751B8F119}" presName="rect2ParTxNoCh" presStyleLbl="alignAcc1" presStyleIdx="5" presStyleCnt="6">
        <dgm:presLayoutVars>
          <dgm:chMax val="1"/>
          <dgm:bulletEnabled val="1"/>
        </dgm:presLayoutVars>
      </dgm:prSet>
      <dgm:spPr/>
    </dgm:pt>
    <dgm:pt modelId="{DEFCC7AD-5AAB-43E1-9614-1CED5AB04933}" type="pres">
      <dgm:prSet presAssocID="{55FEC9D8-C496-4BC1-91CF-E3B8EC2C3F03}" presName="rect3ParTxNoCh" presStyleLbl="alignAcc1" presStyleIdx="5" presStyleCnt="6">
        <dgm:presLayoutVars>
          <dgm:chMax val="1"/>
          <dgm:bulletEnabled val="1"/>
        </dgm:presLayoutVars>
      </dgm:prSet>
      <dgm:spPr/>
    </dgm:pt>
    <dgm:pt modelId="{C073DCAE-0CA8-4C72-A251-6BD06C6DF2F4}" type="pres">
      <dgm:prSet presAssocID="{6B63EA9D-F3F7-422D-A70A-A29B38F52951}" presName="rect4ParTxNoCh" presStyleLbl="alignAcc1" presStyleIdx="5" presStyleCnt="6">
        <dgm:presLayoutVars>
          <dgm:chMax val="1"/>
          <dgm:bulletEnabled val="1"/>
        </dgm:presLayoutVars>
      </dgm:prSet>
      <dgm:spPr/>
    </dgm:pt>
    <dgm:pt modelId="{2C6FCBF3-50E1-45C9-9072-CBF97AA18117}" type="pres">
      <dgm:prSet presAssocID="{55F17DD9-BF06-480B-889F-77DF6606A731}" presName="rect5ParTxNoCh" presStyleLbl="alignAcc1" presStyleIdx="5" presStyleCnt="6">
        <dgm:presLayoutVars>
          <dgm:chMax val="1"/>
          <dgm:bulletEnabled val="1"/>
        </dgm:presLayoutVars>
      </dgm:prSet>
      <dgm:spPr/>
    </dgm:pt>
    <dgm:pt modelId="{182711A9-AA41-4577-ADBD-4C5B37ED9E07}" type="pres">
      <dgm:prSet presAssocID="{FE443A1B-3B67-4E71-AA05-9594D1F74F5B}" presName="rect6ParTxNoCh" presStyleLbl="alignAcc1" presStyleIdx="5" presStyleCnt="6">
        <dgm:presLayoutVars>
          <dgm:chMax val="1"/>
          <dgm:bulletEnabled val="1"/>
        </dgm:presLayoutVars>
      </dgm:prSet>
      <dgm:spPr/>
    </dgm:pt>
  </dgm:ptLst>
  <dgm:cxnLst>
    <dgm:cxn modelId="{1DC9415E-C2C1-4882-9D99-C93C6FF410DE}" type="presOf" srcId="{8FFBC9D1-D138-46D1-B718-5163C95F1E26}" destId="{86E98075-5538-463C-9829-41D8CFB83D2F}" srcOrd="0" destOrd="0" presId="urn:microsoft.com/office/officeart/2005/8/layout/target3"/>
    <dgm:cxn modelId="{790411F9-1474-4EEB-BEF2-373E1922DA16}" srcId="{8FFBC9D1-D138-46D1-B718-5163C95F1E26}" destId="{FAB33835-79A2-4F42-BAE3-352751B8F119}" srcOrd="1" destOrd="0" parTransId="{FC5BB498-F6BD-45E5-B8A2-DF44C801C59F}" sibTransId="{2867634C-A577-4722-932B-7AA22DF49157}"/>
    <dgm:cxn modelId="{75C4C5AF-EF1C-44BF-A856-08E6736A1936}" type="presOf" srcId="{55F17DD9-BF06-480B-889F-77DF6606A731}" destId="{430B479C-E3C3-4E07-B44B-7A3AAB86DBBF}" srcOrd="0" destOrd="0" presId="urn:microsoft.com/office/officeart/2005/8/layout/target3"/>
    <dgm:cxn modelId="{E8DF1897-458C-4412-AE97-AE0A5A0A79D4}" srcId="{8FFBC9D1-D138-46D1-B718-5163C95F1E26}" destId="{6B63EA9D-F3F7-422D-A70A-A29B38F52951}" srcOrd="3" destOrd="0" parTransId="{BB499948-86C3-4485-8BE7-EDFC40BDAFCF}" sibTransId="{803CC3A1-CD76-44F3-8138-F2C3AC043255}"/>
    <dgm:cxn modelId="{E36E039D-B9D4-463B-ADBD-1D09ADD65F92}" type="presOf" srcId="{FE443A1B-3B67-4E71-AA05-9594D1F74F5B}" destId="{0FFC0751-CE49-4D11-8C68-FBDD76538AB7}" srcOrd="0" destOrd="0" presId="urn:microsoft.com/office/officeart/2005/8/layout/target3"/>
    <dgm:cxn modelId="{37774F67-EEC3-4200-9062-8AF95146DB8A}" type="presOf" srcId="{FAB33835-79A2-4F42-BAE3-352751B8F119}" destId="{4C8B5448-CC25-4B9D-8032-210E5D8A2CC8}" srcOrd="1" destOrd="0" presId="urn:microsoft.com/office/officeart/2005/8/layout/target3"/>
    <dgm:cxn modelId="{AB400D83-4B6B-4A40-8773-60FB4086D956}" type="presOf" srcId="{55FEC9D8-C496-4BC1-91CF-E3B8EC2C3F03}" destId="{5A16CE76-E8C7-4A80-9FBF-65E689B5686E}" srcOrd="0" destOrd="0" presId="urn:microsoft.com/office/officeart/2005/8/layout/target3"/>
    <dgm:cxn modelId="{D87BE88F-EFEE-4478-B274-A7CBF7E1F321}" type="presOf" srcId="{6B63EA9D-F3F7-422D-A70A-A29B38F52951}" destId="{69C8E31A-EF64-4A53-901C-53CB3AECACA2}" srcOrd="0" destOrd="0" presId="urn:microsoft.com/office/officeart/2005/8/layout/target3"/>
    <dgm:cxn modelId="{2855B563-B0C5-4A0D-8147-B2F329259612}" srcId="{8FFBC9D1-D138-46D1-B718-5163C95F1E26}" destId="{F0F600C5-F175-4502-8736-2E412C67609D}" srcOrd="0" destOrd="0" parTransId="{9C35A824-763F-4B18-9543-56D4273DDA8D}" sibTransId="{0D85A772-F986-4821-9DE6-67801F8511C5}"/>
    <dgm:cxn modelId="{DB6CFED0-6ED0-4C56-AC42-703EC81D06F2}" type="presOf" srcId="{55F17DD9-BF06-480B-889F-77DF6606A731}" destId="{2C6FCBF3-50E1-45C9-9072-CBF97AA18117}" srcOrd="1" destOrd="0" presId="urn:microsoft.com/office/officeart/2005/8/layout/target3"/>
    <dgm:cxn modelId="{AF557B81-8A54-458D-B0A1-1F204848E4F1}" type="presOf" srcId="{55FEC9D8-C496-4BC1-91CF-E3B8EC2C3F03}" destId="{DEFCC7AD-5AAB-43E1-9614-1CED5AB04933}" srcOrd="1" destOrd="0" presId="urn:microsoft.com/office/officeart/2005/8/layout/target3"/>
    <dgm:cxn modelId="{F75052B6-05E6-4819-830F-C66C271C7779}" srcId="{8FFBC9D1-D138-46D1-B718-5163C95F1E26}" destId="{FE443A1B-3B67-4E71-AA05-9594D1F74F5B}" srcOrd="5" destOrd="0" parTransId="{8F00CA36-F897-4AFA-BE09-5C6133E77A6E}" sibTransId="{09DF15DF-04E7-4D8F-A3CD-9EDA8EDFBC48}"/>
    <dgm:cxn modelId="{E2E22483-984D-4D3C-994D-FDAF7ACFC15E}" type="presOf" srcId="{FE443A1B-3B67-4E71-AA05-9594D1F74F5B}" destId="{182711A9-AA41-4577-ADBD-4C5B37ED9E07}" srcOrd="1" destOrd="0" presId="urn:microsoft.com/office/officeart/2005/8/layout/target3"/>
    <dgm:cxn modelId="{01F33B04-0FAE-4AA3-8DB6-24B009EE9229}" type="presOf" srcId="{6B63EA9D-F3F7-422D-A70A-A29B38F52951}" destId="{C073DCAE-0CA8-4C72-A251-6BD06C6DF2F4}" srcOrd="1" destOrd="0" presId="urn:microsoft.com/office/officeart/2005/8/layout/target3"/>
    <dgm:cxn modelId="{5B27AC60-61F6-4D8A-BC0A-C8ACF94E3921}" type="presOf" srcId="{FAB33835-79A2-4F42-BAE3-352751B8F119}" destId="{542FA72F-E87B-44EA-9B2A-2E301D4206EE}" srcOrd="0" destOrd="0" presId="urn:microsoft.com/office/officeart/2005/8/layout/target3"/>
    <dgm:cxn modelId="{5A0EC9A0-CCDC-45C7-AA89-2F49CA69A52D}" srcId="{8FFBC9D1-D138-46D1-B718-5163C95F1E26}" destId="{55F17DD9-BF06-480B-889F-77DF6606A731}" srcOrd="4" destOrd="0" parTransId="{530D56D2-95D9-45FC-AF9F-81268E40530D}" sibTransId="{45698F42-9EFD-4C30-9328-EBC4709248CE}"/>
    <dgm:cxn modelId="{66558F2D-202B-4D61-8B32-2BB3F2550FCD}" type="presOf" srcId="{F0F600C5-F175-4502-8736-2E412C67609D}" destId="{0E5B7F35-97FB-44DC-BD65-F39B97B3C8B3}" srcOrd="1" destOrd="0" presId="urn:microsoft.com/office/officeart/2005/8/layout/target3"/>
    <dgm:cxn modelId="{52C48DCC-4127-4EFC-9A26-D044AEEB83C7}" srcId="{8FFBC9D1-D138-46D1-B718-5163C95F1E26}" destId="{55FEC9D8-C496-4BC1-91CF-E3B8EC2C3F03}" srcOrd="2" destOrd="0" parTransId="{60F2C622-6187-4CF3-8F7C-6562890F1B3D}" sibTransId="{FCE72284-0793-46FD-9A19-91918988F60F}"/>
    <dgm:cxn modelId="{8B5C38F3-CD14-4ADF-96AD-8A7F27E959D5}" type="presOf" srcId="{F0F600C5-F175-4502-8736-2E412C67609D}" destId="{61A42ACB-1D46-4202-88AC-548FE159BEA5}" srcOrd="0" destOrd="0" presId="urn:microsoft.com/office/officeart/2005/8/layout/target3"/>
    <dgm:cxn modelId="{4F255E06-3AC7-4D51-8785-F1951DCF68F6}" type="presParOf" srcId="{86E98075-5538-463C-9829-41D8CFB83D2F}" destId="{9A9CC7F2-F7D0-416D-9B86-3B23E3A726FE}" srcOrd="0" destOrd="0" presId="urn:microsoft.com/office/officeart/2005/8/layout/target3"/>
    <dgm:cxn modelId="{30D95D91-2ED9-4B18-A6E5-505A6D9F1952}" type="presParOf" srcId="{86E98075-5538-463C-9829-41D8CFB83D2F}" destId="{81A5899D-E692-44F3-AF03-AE3FB9AEE7E2}" srcOrd="1" destOrd="0" presId="urn:microsoft.com/office/officeart/2005/8/layout/target3"/>
    <dgm:cxn modelId="{8C9E0BA2-808E-4FF4-8268-E47736CEABE4}" type="presParOf" srcId="{86E98075-5538-463C-9829-41D8CFB83D2F}" destId="{61A42ACB-1D46-4202-88AC-548FE159BEA5}" srcOrd="2" destOrd="0" presId="urn:microsoft.com/office/officeart/2005/8/layout/target3"/>
    <dgm:cxn modelId="{4186ECA2-C9E9-4EB0-8926-8853C1F75E64}" type="presParOf" srcId="{86E98075-5538-463C-9829-41D8CFB83D2F}" destId="{1D1B60AB-C5F0-4192-AAC2-5A8719685E59}" srcOrd="3" destOrd="0" presId="urn:microsoft.com/office/officeart/2005/8/layout/target3"/>
    <dgm:cxn modelId="{11AD5181-7C5B-406A-9D39-132D9B2A655B}" type="presParOf" srcId="{86E98075-5538-463C-9829-41D8CFB83D2F}" destId="{CADAFF2C-ED7A-4FAD-84B8-D5B7677BD09E}" srcOrd="4" destOrd="0" presId="urn:microsoft.com/office/officeart/2005/8/layout/target3"/>
    <dgm:cxn modelId="{9C00A134-96F3-44C8-80FE-9C9AFDB0E11B}" type="presParOf" srcId="{86E98075-5538-463C-9829-41D8CFB83D2F}" destId="{542FA72F-E87B-44EA-9B2A-2E301D4206EE}" srcOrd="5" destOrd="0" presId="urn:microsoft.com/office/officeart/2005/8/layout/target3"/>
    <dgm:cxn modelId="{86AEAA54-D6BA-46AA-AA0D-D1CFBB44539E}" type="presParOf" srcId="{86E98075-5538-463C-9829-41D8CFB83D2F}" destId="{EB14F453-D927-4ACB-8687-97251C8A3068}" srcOrd="6" destOrd="0" presId="urn:microsoft.com/office/officeart/2005/8/layout/target3"/>
    <dgm:cxn modelId="{5079BB57-A7D3-4970-9F90-1EDE0F9F0550}" type="presParOf" srcId="{86E98075-5538-463C-9829-41D8CFB83D2F}" destId="{79C7B6CF-DC77-42D7-AF0F-2204D7D7E0B6}" srcOrd="7" destOrd="0" presId="urn:microsoft.com/office/officeart/2005/8/layout/target3"/>
    <dgm:cxn modelId="{E49C1033-67BB-4C00-A3D8-8C19051E9D0F}" type="presParOf" srcId="{86E98075-5538-463C-9829-41D8CFB83D2F}" destId="{5A16CE76-E8C7-4A80-9FBF-65E689B5686E}" srcOrd="8" destOrd="0" presId="urn:microsoft.com/office/officeart/2005/8/layout/target3"/>
    <dgm:cxn modelId="{48EEBF94-C04D-4115-BB32-6A847A28131A}" type="presParOf" srcId="{86E98075-5538-463C-9829-41D8CFB83D2F}" destId="{E9656C02-6D29-40A0-9623-4FC5082CEFA9}" srcOrd="9" destOrd="0" presId="urn:microsoft.com/office/officeart/2005/8/layout/target3"/>
    <dgm:cxn modelId="{FDBCF97C-2A34-4EEC-9FED-5F9AB489BAB5}" type="presParOf" srcId="{86E98075-5538-463C-9829-41D8CFB83D2F}" destId="{0B51129A-8C56-41B4-B4D3-3C942E36B46B}" srcOrd="10" destOrd="0" presId="urn:microsoft.com/office/officeart/2005/8/layout/target3"/>
    <dgm:cxn modelId="{3705D95C-1B4B-4404-B761-EA74B297705D}" type="presParOf" srcId="{86E98075-5538-463C-9829-41D8CFB83D2F}" destId="{69C8E31A-EF64-4A53-901C-53CB3AECACA2}" srcOrd="11" destOrd="0" presId="urn:microsoft.com/office/officeart/2005/8/layout/target3"/>
    <dgm:cxn modelId="{AEDB202E-A0EE-4D6A-8BE3-834961E9404A}" type="presParOf" srcId="{86E98075-5538-463C-9829-41D8CFB83D2F}" destId="{620A0913-0DE1-4C2A-B85A-419FCD21C3DC}" srcOrd="12" destOrd="0" presId="urn:microsoft.com/office/officeart/2005/8/layout/target3"/>
    <dgm:cxn modelId="{B49373AD-36B6-4FAC-8DC4-4FEA6B2043E1}" type="presParOf" srcId="{86E98075-5538-463C-9829-41D8CFB83D2F}" destId="{2A4745D8-F237-4DD8-92B4-DAA0C54E6EAE}" srcOrd="13" destOrd="0" presId="urn:microsoft.com/office/officeart/2005/8/layout/target3"/>
    <dgm:cxn modelId="{319DB535-F99E-4546-AB68-7E11A57F91A8}" type="presParOf" srcId="{86E98075-5538-463C-9829-41D8CFB83D2F}" destId="{430B479C-E3C3-4E07-B44B-7A3AAB86DBBF}" srcOrd="14" destOrd="0" presId="urn:microsoft.com/office/officeart/2005/8/layout/target3"/>
    <dgm:cxn modelId="{1F9A53DE-ADF6-4F16-93FC-87A0437DECBA}" type="presParOf" srcId="{86E98075-5538-463C-9829-41D8CFB83D2F}" destId="{9AA42B52-BC59-46E9-A655-DA610B5FF4E4}" srcOrd="15" destOrd="0" presId="urn:microsoft.com/office/officeart/2005/8/layout/target3"/>
    <dgm:cxn modelId="{0109F219-56BA-4222-9012-1F51DFC79BA7}" type="presParOf" srcId="{86E98075-5538-463C-9829-41D8CFB83D2F}" destId="{3D878610-F4BA-4F87-84E9-385C89FFCFC8}" srcOrd="16" destOrd="0" presId="urn:microsoft.com/office/officeart/2005/8/layout/target3"/>
    <dgm:cxn modelId="{13432587-7783-45B5-ABC1-FFCBAF28B6BE}" type="presParOf" srcId="{86E98075-5538-463C-9829-41D8CFB83D2F}" destId="{0FFC0751-CE49-4D11-8C68-FBDD76538AB7}" srcOrd="17" destOrd="0" presId="urn:microsoft.com/office/officeart/2005/8/layout/target3"/>
    <dgm:cxn modelId="{EEDCCFA2-19F7-46EB-9851-FAE7E4BBC37B}" type="presParOf" srcId="{86E98075-5538-463C-9829-41D8CFB83D2F}" destId="{0E5B7F35-97FB-44DC-BD65-F39B97B3C8B3}" srcOrd="18" destOrd="0" presId="urn:microsoft.com/office/officeart/2005/8/layout/target3"/>
    <dgm:cxn modelId="{76B447FF-2EA9-4A78-8C46-A3735D72F903}" type="presParOf" srcId="{86E98075-5538-463C-9829-41D8CFB83D2F}" destId="{4C8B5448-CC25-4B9D-8032-210E5D8A2CC8}" srcOrd="19" destOrd="0" presId="urn:microsoft.com/office/officeart/2005/8/layout/target3"/>
    <dgm:cxn modelId="{27D7165A-889F-4ABC-B873-AA697720E02C}" type="presParOf" srcId="{86E98075-5538-463C-9829-41D8CFB83D2F}" destId="{DEFCC7AD-5AAB-43E1-9614-1CED5AB04933}" srcOrd="20" destOrd="0" presId="urn:microsoft.com/office/officeart/2005/8/layout/target3"/>
    <dgm:cxn modelId="{D1274252-C918-4778-8019-AB076FD63638}" type="presParOf" srcId="{86E98075-5538-463C-9829-41D8CFB83D2F}" destId="{C073DCAE-0CA8-4C72-A251-6BD06C6DF2F4}" srcOrd="21" destOrd="0" presId="urn:microsoft.com/office/officeart/2005/8/layout/target3"/>
    <dgm:cxn modelId="{A4C42608-C2FD-4281-997C-3F92D5ED0BCD}" type="presParOf" srcId="{86E98075-5538-463C-9829-41D8CFB83D2F}" destId="{2C6FCBF3-50E1-45C9-9072-CBF97AA18117}" srcOrd="22" destOrd="0" presId="urn:microsoft.com/office/officeart/2005/8/layout/target3"/>
    <dgm:cxn modelId="{6CFEE626-6C81-424B-A7AC-67AC683D863C}" type="presParOf" srcId="{86E98075-5538-463C-9829-41D8CFB83D2F}" destId="{182711A9-AA41-4577-ADBD-4C5B37ED9E07}" srcOrd="23" destOrd="0" presId="urn:microsoft.com/office/officeart/2005/8/layout/target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1037A7D-072A-4FE5-AC32-9F79D24A2C1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E4E7D6E-3B6E-4717-984B-8123DB2A2BD4}">
      <dgm:prSet/>
      <dgm:spPr/>
      <dgm:t>
        <a:bodyPr/>
        <a:lstStyle/>
        <a:p>
          <a:pPr rtl="0"/>
          <a:r>
            <a:rPr lang="ru-RU" b="1" dirty="0" smtClean="0"/>
            <a:t>Слушание</a:t>
          </a:r>
          <a:endParaRPr lang="ru-RU" b="1" dirty="0"/>
        </a:p>
      </dgm:t>
    </dgm:pt>
    <dgm:pt modelId="{127BDF4B-4442-4849-A1DD-B03FACF9BFA0}" type="parTrans" cxnId="{96FEE161-F81C-4C8D-9AE6-19EF5A81509F}">
      <dgm:prSet/>
      <dgm:spPr/>
      <dgm:t>
        <a:bodyPr/>
        <a:lstStyle/>
        <a:p>
          <a:endParaRPr lang="ru-RU"/>
        </a:p>
      </dgm:t>
    </dgm:pt>
    <dgm:pt modelId="{CEC6BF45-8D02-4EC6-A8F4-CE31E2EE5760}" type="sibTrans" cxnId="{96FEE161-F81C-4C8D-9AE6-19EF5A81509F}">
      <dgm:prSet/>
      <dgm:spPr/>
      <dgm:t>
        <a:bodyPr/>
        <a:lstStyle/>
        <a:p>
          <a:endParaRPr lang="ru-RU"/>
        </a:p>
      </dgm:t>
    </dgm:pt>
    <dgm:pt modelId="{40CB0AB5-0886-413B-959B-BD7D892F1540}">
      <dgm:prSet/>
      <dgm:spPr/>
      <dgm:t>
        <a:bodyPr/>
        <a:lstStyle/>
        <a:p>
          <a:pPr rtl="0"/>
          <a:r>
            <a:rPr lang="ru-RU" b="1" dirty="0" smtClean="0"/>
            <a:t>Воспроизведение </a:t>
          </a:r>
          <a:endParaRPr lang="ru-RU" b="1" dirty="0"/>
        </a:p>
      </dgm:t>
    </dgm:pt>
    <dgm:pt modelId="{D2104CD5-D43D-415E-A81C-72D47DE5B15C}" type="parTrans" cxnId="{C385E013-302D-432A-8519-2230AD6D067C}">
      <dgm:prSet/>
      <dgm:spPr/>
      <dgm:t>
        <a:bodyPr/>
        <a:lstStyle/>
        <a:p>
          <a:endParaRPr lang="ru-RU"/>
        </a:p>
      </dgm:t>
    </dgm:pt>
    <dgm:pt modelId="{103BBB57-C817-4DE8-A8FC-4D2A80A87764}" type="sibTrans" cxnId="{C385E013-302D-432A-8519-2230AD6D067C}">
      <dgm:prSet/>
      <dgm:spPr/>
      <dgm:t>
        <a:bodyPr/>
        <a:lstStyle/>
        <a:p>
          <a:endParaRPr lang="ru-RU"/>
        </a:p>
      </dgm:t>
    </dgm:pt>
    <dgm:pt modelId="{431D75A8-DF72-4CE9-A38C-230F74DB6C9A}" type="pres">
      <dgm:prSet presAssocID="{81037A7D-072A-4FE5-AC32-9F79D24A2C13}" presName="Name0" presStyleCnt="0">
        <dgm:presLayoutVars>
          <dgm:dir/>
          <dgm:resizeHandles val="exact"/>
        </dgm:presLayoutVars>
      </dgm:prSet>
      <dgm:spPr/>
    </dgm:pt>
    <dgm:pt modelId="{7BA001AF-9FCB-4300-B9F4-0215DC92D8D0}" type="pres">
      <dgm:prSet presAssocID="{FE4E7D6E-3B6E-4717-984B-8123DB2A2BD4}" presName="node" presStyleLbl="node1" presStyleIdx="0" presStyleCnt="2">
        <dgm:presLayoutVars>
          <dgm:bulletEnabled val="1"/>
        </dgm:presLayoutVars>
      </dgm:prSet>
      <dgm:spPr/>
    </dgm:pt>
    <dgm:pt modelId="{E91F84C8-0320-4D06-9ABD-A86ABFAA02A5}" type="pres">
      <dgm:prSet presAssocID="{CEC6BF45-8D02-4EC6-A8F4-CE31E2EE5760}" presName="sibTrans" presStyleLbl="sibTrans2D1" presStyleIdx="0" presStyleCnt="1"/>
      <dgm:spPr/>
    </dgm:pt>
    <dgm:pt modelId="{C807418F-5AD9-4A62-8947-9793CC75B26B}" type="pres">
      <dgm:prSet presAssocID="{CEC6BF45-8D02-4EC6-A8F4-CE31E2EE5760}" presName="connectorText" presStyleLbl="sibTrans2D1" presStyleIdx="0" presStyleCnt="1"/>
      <dgm:spPr/>
    </dgm:pt>
    <dgm:pt modelId="{907F189E-39CF-4382-B352-2995978243D4}" type="pres">
      <dgm:prSet presAssocID="{40CB0AB5-0886-413B-959B-BD7D892F1540}" presName="node" presStyleLbl="node1" presStyleIdx="1" presStyleCnt="2">
        <dgm:presLayoutVars>
          <dgm:bulletEnabled val="1"/>
        </dgm:presLayoutVars>
      </dgm:prSet>
      <dgm:spPr/>
    </dgm:pt>
  </dgm:ptLst>
  <dgm:cxnLst>
    <dgm:cxn modelId="{C385E013-302D-432A-8519-2230AD6D067C}" srcId="{81037A7D-072A-4FE5-AC32-9F79D24A2C13}" destId="{40CB0AB5-0886-413B-959B-BD7D892F1540}" srcOrd="1" destOrd="0" parTransId="{D2104CD5-D43D-415E-A81C-72D47DE5B15C}" sibTransId="{103BBB57-C817-4DE8-A8FC-4D2A80A87764}"/>
    <dgm:cxn modelId="{96FEE161-F81C-4C8D-9AE6-19EF5A81509F}" srcId="{81037A7D-072A-4FE5-AC32-9F79D24A2C13}" destId="{FE4E7D6E-3B6E-4717-984B-8123DB2A2BD4}" srcOrd="0" destOrd="0" parTransId="{127BDF4B-4442-4849-A1DD-B03FACF9BFA0}" sibTransId="{CEC6BF45-8D02-4EC6-A8F4-CE31E2EE5760}"/>
    <dgm:cxn modelId="{16E17543-4498-4BAF-85DD-5630E1F4A69B}" type="presOf" srcId="{CEC6BF45-8D02-4EC6-A8F4-CE31E2EE5760}" destId="{E91F84C8-0320-4D06-9ABD-A86ABFAA02A5}" srcOrd="0" destOrd="0" presId="urn:microsoft.com/office/officeart/2005/8/layout/process1"/>
    <dgm:cxn modelId="{851BEA14-B3C7-418B-800E-66AC4537D4EA}" type="presOf" srcId="{40CB0AB5-0886-413B-959B-BD7D892F1540}" destId="{907F189E-39CF-4382-B352-2995978243D4}" srcOrd="0" destOrd="0" presId="urn:microsoft.com/office/officeart/2005/8/layout/process1"/>
    <dgm:cxn modelId="{74507E4B-E68C-4AC6-9C8B-BD120474A360}" type="presOf" srcId="{81037A7D-072A-4FE5-AC32-9F79D24A2C13}" destId="{431D75A8-DF72-4CE9-A38C-230F74DB6C9A}" srcOrd="0" destOrd="0" presId="urn:microsoft.com/office/officeart/2005/8/layout/process1"/>
    <dgm:cxn modelId="{88FDFB9D-94CB-4A37-BAE2-F9C1271E2E8D}" type="presOf" srcId="{CEC6BF45-8D02-4EC6-A8F4-CE31E2EE5760}" destId="{C807418F-5AD9-4A62-8947-9793CC75B26B}" srcOrd="1" destOrd="0" presId="urn:microsoft.com/office/officeart/2005/8/layout/process1"/>
    <dgm:cxn modelId="{B2425712-FE76-4913-9F6F-3880595E9187}" type="presOf" srcId="{FE4E7D6E-3B6E-4717-984B-8123DB2A2BD4}" destId="{7BA001AF-9FCB-4300-B9F4-0215DC92D8D0}" srcOrd="0" destOrd="0" presId="urn:microsoft.com/office/officeart/2005/8/layout/process1"/>
    <dgm:cxn modelId="{01630FA7-5CF6-4884-B73A-88B94A2CB062}" type="presParOf" srcId="{431D75A8-DF72-4CE9-A38C-230F74DB6C9A}" destId="{7BA001AF-9FCB-4300-B9F4-0215DC92D8D0}" srcOrd="0" destOrd="0" presId="urn:microsoft.com/office/officeart/2005/8/layout/process1"/>
    <dgm:cxn modelId="{D57749DB-F5D0-4D68-BAFC-CCBC045181CA}" type="presParOf" srcId="{431D75A8-DF72-4CE9-A38C-230F74DB6C9A}" destId="{E91F84C8-0320-4D06-9ABD-A86ABFAA02A5}" srcOrd="1" destOrd="0" presId="urn:microsoft.com/office/officeart/2005/8/layout/process1"/>
    <dgm:cxn modelId="{A95FEF76-9492-45C8-99A3-CC8B0A2548C9}" type="presParOf" srcId="{E91F84C8-0320-4D06-9ABD-A86ABFAA02A5}" destId="{C807418F-5AD9-4A62-8947-9793CC75B26B}" srcOrd="0" destOrd="0" presId="urn:microsoft.com/office/officeart/2005/8/layout/process1"/>
    <dgm:cxn modelId="{9F5793AB-3593-4B10-BCBA-2D80A91A81B7}" type="presParOf" srcId="{431D75A8-DF72-4CE9-A38C-230F74DB6C9A}" destId="{907F189E-39CF-4382-B352-2995978243D4}" srcOrd="2" destOrd="0" presId="urn:microsoft.com/office/officeart/2005/8/layout/process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235BEDF-1C55-48F7-91E3-5F62FC64C08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732FB6-A833-4C3E-8CBD-ACAD91BB8BCB}">
      <dgm:prSet phldrT="[Текст]"/>
      <dgm:spPr/>
      <dgm:t>
        <a:bodyPr/>
        <a:lstStyle/>
        <a:p>
          <a:r>
            <a:rPr lang="ru-RU" b="1" dirty="0" smtClean="0"/>
            <a:t>Визуальный</a:t>
          </a:r>
          <a:endParaRPr lang="ru-RU" b="1" dirty="0"/>
        </a:p>
      </dgm:t>
    </dgm:pt>
    <dgm:pt modelId="{A40E0F66-05BD-4824-9EA6-79009B2A5F76}" type="parTrans" cxnId="{8F02EDDD-62A1-4DAE-A71B-EA14A81AECDE}">
      <dgm:prSet/>
      <dgm:spPr/>
      <dgm:t>
        <a:bodyPr/>
        <a:lstStyle/>
        <a:p>
          <a:endParaRPr lang="ru-RU"/>
        </a:p>
      </dgm:t>
    </dgm:pt>
    <dgm:pt modelId="{2C5FE2B1-D4A1-4256-B443-53BD048B8588}" type="sibTrans" cxnId="{8F02EDDD-62A1-4DAE-A71B-EA14A81AECDE}">
      <dgm:prSet/>
      <dgm:spPr/>
      <dgm:t>
        <a:bodyPr/>
        <a:lstStyle/>
        <a:p>
          <a:endParaRPr lang="ru-RU"/>
        </a:p>
      </dgm:t>
    </dgm:pt>
    <dgm:pt modelId="{31CD1014-A972-4E24-B93D-13CC64513DEF}">
      <dgm:prSet phldrT="[Текст]"/>
      <dgm:spPr/>
      <dgm:t>
        <a:bodyPr/>
        <a:lstStyle/>
        <a:p>
          <a:r>
            <a:rPr lang="ru-RU" b="1" dirty="0" smtClean="0"/>
            <a:t>Двигательный</a:t>
          </a:r>
          <a:endParaRPr lang="ru-RU" b="1" dirty="0"/>
        </a:p>
      </dgm:t>
    </dgm:pt>
    <dgm:pt modelId="{07E56913-5825-4259-AD9F-DDDA16A66DF8}" type="parTrans" cxnId="{51CEE48B-640A-42E6-9E65-2DD045CD50D8}">
      <dgm:prSet/>
      <dgm:spPr/>
      <dgm:t>
        <a:bodyPr/>
        <a:lstStyle/>
        <a:p>
          <a:endParaRPr lang="ru-RU"/>
        </a:p>
      </dgm:t>
    </dgm:pt>
    <dgm:pt modelId="{6EB3DFC8-FB99-464D-AD7B-816C32AF481C}" type="sibTrans" cxnId="{51CEE48B-640A-42E6-9E65-2DD045CD50D8}">
      <dgm:prSet/>
      <dgm:spPr/>
      <dgm:t>
        <a:bodyPr/>
        <a:lstStyle/>
        <a:p>
          <a:endParaRPr lang="ru-RU"/>
        </a:p>
      </dgm:t>
    </dgm:pt>
    <dgm:pt modelId="{38171080-2C3A-4F1B-8455-D306B47BDC0C}">
      <dgm:prSet phldrT="[Текст]"/>
      <dgm:spPr/>
      <dgm:t>
        <a:bodyPr/>
        <a:lstStyle/>
        <a:p>
          <a:r>
            <a:rPr lang="ru-RU" b="1" dirty="0" smtClean="0"/>
            <a:t>Слуховой</a:t>
          </a:r>
          <a:endParaRPr lang="ru-RU" b="1" dirty="0"/>
        </a:p>
      </dgm:t>
    </dgm:pt>
    <dgm:pt modelId="{AE0132AE-7EAE-41EB-B774-873601CDB706}" type="parTrans" cxnId="{2D84373A-9885-4309-AF42-0E8C0AD6CD39}">
      <dgm:prSet/>
      <dgm:spPr/>
      <dgm:t>
        <a:bodyPr/>
        <a:lstStyle/>
        <a:p>
          <a:endParaRPr lang="ru-RU"/>
        </a:p>
      </dgm:t>
    </dgm:pt>
    <dgm:pt modelId="{71D95EB9-F4B4-4D1A-AE4E-BFE49492C759}" type="sibTrans" cxnId="{2D84373A-9885-4309-AF42-0E8C0AD6CD39}">
      <dgm:prSet/>
      <dgm:spPr/>
      <dgm:t>
        <a:bodyPr/>
        <a:lstStyle/>
        <a:p>
          <a:endParaRPr lang="ru-RU"/>
        </a:p>
      </dgm:t>
    </dgm:pt>
    <dgm:pt modelId="{397E2B25-D83E-4F78-BE30-44C1321F4669}">
      <dgm:prSet/>
      <dgm:spPr/>
      <dgm:t>
        <a:bodyPr/>
        <a:lstStyle/>
        <a:p>
          <a:r>
            <a:rPr lang="ru-RU" b="1" dirty="0" smtClean="0"/>
            <a:t>Логический</a:t>
          </a:r>
          <a:endParaRPr lang="ru-RU" b="1" dirty="0"/>
        </a:p>
      </dgm:t>
    </dgm:pt>
    <dgm:pt modelId="{A7971046-EAA7-4A04-A3BB-17BDFC5D12A9}" type="parTrans" cxnId="{AB099950-CF83-4EF5-B151-1E34F21E533B}">
      <dgm:prSet/>
      <dgm:spPr/>
      <dgm:t>
        <a:bodyPr/>
        <a:lstStyle/>
        <a:p>
          <a:endParaRPr lang="ru-RU"/>
        </a:p>
      </dgm:t>
    </dgm:pt>
    <dgm:pt modelId="{3FFF7BF6-512B-4ADB-8FFB-30AEFB8C751B}" type="sibTrans" cxnId="{AB099950-CF83-4EF5-B151-1E34F21E533B}">
      <dgm:prSet/>
      <dgm:spPr/>
      <dgm:t>
        <a:bodyPr/>
        <a:lstStyle/>
        <a:p>
          <a:endParaRPr lang="ru-RU"/>
        </a:p>
      </dgm:t>
    </dgm:pt>
    <dgm:pt modelId="{986BC4AE-1292-493F-A44E-A8BC2D0D0050}" type="pres">
      <dgm:prSet presAssocID="{4235BEDF-1C55-48F7-91E3-5F62FC64C086}" presName="linear" presStyleCnt="0">
        <dgm:presLayoutVars>
          <dgm:dir/>
          <dgm:animLvl val="lvl"/>
          <dgm:resizeHandles val="exact"/>
        </dgm:presLayoutVars>
      </dgm:prSet>
      <dgm:spPr/>
    </dgm:pt>
    <dgm:pt modelId="{7A20C235-8401-404E-A143-A9E62500C4C4}" type="pres">
      <dgm:prSet presAssocID="{0E732FB6-A833-4C3E-8CBD-ACAD91BB8BCB}" presName="parentLin" presStyleCnt="0"/>
      <dgm:spPr/>
    </dgm:pt>
    <dgm:pt modelId="{6768D98F-E9B5-41C3-AFB3-BBFCC26A53E6}" type="pres">
      <dgm:prSet presAssocID="{0E732FB6-A833-4C3E-8CBD-ACAD91BB8BCB}" presName="parentLeftMargin" presStyleLbl="node1" presStyleIdx="0" presStyleCnt="4"/>
      <dgm:spPr/>
    </dgm:pt>
    <dgm:pt modelId="{6FDF6470-2188-446A-9166-C2C846451E7C}" type="pres">
      <dgm:prSet presAssocID="{0E732FB6-A833-4C3E-8CBD-ACAD91BB8BC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892E5DF-190A-4360-B1DE-C056C7D41697}" type="pres">
      <dgm:prSet presAssocID="{0E732FB6-A833-4C3E-8CBD-ACAD91BB8BCB}" presName="negativeSpace" presStyleCnt="0"/>
      <dgm:spPr/>
    </dgm:pt>
    <dgm:pt modelId="{F1F32593-399F-4A61-A615-C3F74B516DD9}" type="pres">
      <dgm:prSet presAssocID="{0E732FB6-A833-4C3E-8CBD-ACAD91BB8BCB}" presName="childText" presStyleLbl="conFgAcc1" presStyleIdx="0" presStyleCnt="4">
        <dgm:presLayoutVars>
          <dgm:bulletEnabled val="1"/>
        </dgm:presLayoutVars>
      </dgm:prSet>
      <dgm:spPr/>
    </dgm:pt>
    <dgm:pt modelId="{A6ADF3D3-F1BA-4391-9C23-824C09EBE726}" type="pres">
      <dgm:prSet presAssocID="{2C5FE2B1-D4A1-4256-B443-53BD048B8588}" presName="spaceBetweenRectangles" presStyleCnt="0"/>
      <dgm:spPr/>
    </dgm:pt>
    <dgm:pt modelId="{6F346325-ACC6-412A-A68F-90ED0C9F5385}" type="pres">
      <dgm:prSet presAssocID="{31CD1014-A972-4E24-B93D-13CC64513DEF}" presName="parentLin" presStyleCnt="0"/>
      <dgm:spPr/>
    </dgm:pt>
    <dgm:pt modelId="{70E33693-B26D-4E4F-8A75-FBA0F5F749A2}" type="pres">
      <dgm:prSet presAssocID="{31CD1014-A972-4E24-B93D-13CC64513DEF}" presName="parentLeftMargin" presStyleLbl="node1" presStyleIdx="0" presStyleCnt="4"/>
      <dgm:spPr/>
    </dgm:pt>
    <dgm:pt modelId="{EF22E5E4-B29E-4F7B-976E-C6C942B77B17}" type="pres">
      <dgm:prSet presAssocID="{31CD1014-A972-4E24-B93D-13CC64513DE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14D05FF-BE45-4BD6-87B8-B043A252B8FF}" type="pres">
      <dgm:prSet presAssocID="{31CD1014-A972-4E24-B93D-13CC64513DEF}" presName="negativeSpace" presStyleCnt="0"/>
      <dgm:spPr/>
    </dgm:pt>
    <dgm:pt modelId="{5A6DBFD0-7E55-44B7-B3D0-932336B08772}" type="pres">
      <dgm:prSet presAssocID="{31CD1014-A972-4E24-B93D-13CC64513DEF}" presName="childText" presStyleLbl="conFgAcc1" presStyleIdx="1" presStyleCnt="4">
        <dgm:presLayoutVars>
          <dgm:bulletEnabled val="1"/>
        </dgm:presLayoutVars>
      </dgm:prSet>
      <dgm:spPr/>
    </dgm:pt>
    <dgm:pt modelId="{09024C81-CCF9-4199-B8D0-24A07CAE44CC}" type="pres">
      <dgm:prSet presAssocID="{6EB3DFC8-FB99-464D-AD7B-816C32AF481C}" presName="spaceBetweenRectangles" presStyleCnt="0"/>
      <dgm:spPr/>
    </dgm:pt>
    <dgm:pt modelId="{2561245E-3D48-473B-92F0-D99E0F43829A}" type="pres">
      <dgm:prSet presAssocID="{38171080-2C3A-4F1B-8455-D306B47BDC0C}" presName="parentLin" presStyleCnt="0"/>
      <dgm:spPr/>
    </dgm:pt>
    <dgm:pt modelId="{1B8B0C66-FE77-43B4-9D6B-F9C771E00BF2}" type="pres">
      <dgm:prSet presAssocID="{38171080-2C3A-4F1B-8455-D306B47BDC0C}" presName="parentLeftMargin" presStyleLbl="node1" presStyleIdx="1" presStyleCnt="4"/>
      <dgm:spPr/>
    </dgm:pt>
    <dgm:pt modelId="{B66C217B-1BC0-4AAD-BDED-32F1B0A4F087}" type="pres">
      <dgm:prSet presAssocID="{38171080-2C3A-4F1B-8455-D306B47BDC0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30CD22F-0FC8-4D49-B3BA-B6AC3E539465}" type="pres">
      <dgm:prSet presAssocID="{38171080-2C3A-4F1B-8455-D306B47BDC0C}" presName="negativeSpace" presStyleCnt="0"/>
      <dgm:spPr/>
    </dgm:pt>
    <dgm:pt modelId="{8A994693-308C-4570-A13A-2F7F8C32A618}" type="pres">
      <dgm:prSet presAssocID="{38171080-2C3A-4F1B-8455-D306B47BDC0C}" presName="childText" presStyleLbl="conFgAcc1" presStyleIdx="2" presStyleCnt="4">
        <dgm:presLayoutVars>
          <dgm:bulletEnabled val="1"/>
        </dgm:presLayoutVars>
      </dgm:prSet>
      <dgm:spPr/>
    </dgm:pt>
    <dgm:pt modelId="{B89A0C20-900D-4D90-ABEA-9D575B10EA40}" type="pres">
      <dgm:prSet presAssocID="{71D95EB9-F4B4-4D1A-AE4E-BFE49492C759}" presName="spaceBetweenRectangles" presStyleCnt="0"/>
      <dgm:spPr/>
    </dgm:pt>
    <dgm:pt modelId="{78709E7A-CB46-422A-AD2A-02F8C4911E86}" type="pres">
      <dgm:prSet presAssocID="{397E2B25-D83E-4F78-BE30-44C1321F4669}" presName="parentLin" presStyleCnt="0"/>
      <dgm:spPr/>
    </dgm:pt>
    <dgm:pt modelId="{E2022A5A-482A-4E55-B168-BA53442AA6A6}" type="pres">
      <dgm:prSet presAssocID="{397E2B25-D83E-4F78-BE30-44C1321F4669}" presName="parentLeftMargin" presStyleLbl="node1" presStyleIdx="2" presStyleCnt="4"/>
      <dgm:spPr/>
    </dgm:pt>
    <dgm:pt modelId="{E5581B1D-48B1-492F-A74C-E9BE95C965B7}" type="pres">
      <dgm:prSet presAssocID="{397E2B25-D83E-4F78-BE30-44C1321F4669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668E008D-35ED-4496-83B6-A306E5472B5A}" type="pres">
      <dgm:prSet presAssocID="{397E2B25-D83E-4F78-BE30-44C1321F4669}" presName="negativeSpace" presStyleCnt="0"/>
      <dgm:spPr/>
    </dgm:pt>
    <dgm:pt modelId="{29A8B7EF-0A1F-49A4-80E7-9576EA89956A}" type="pres">
      <dgm:prSet presAssocID="{397E2B25-D83E-4F78-BE30-44C1321F466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5BA9FC0-D3CB-496D-812C-BBD3AAB2E708}" type="presOf" srcId="{38171080-2C3A-4F1B-8455-D306B47BDC0C}" destId="{1B8B0C66-FE77-43B4-9D6B-F9C771E00BF2}" srcOrd="0" destOrd="0" presId="urn:microsoft.com/office/officeart/2005/8/layout/list1"/>
    <dgm:cxn modelId="{51CEE48B-640A-42E6-9E65-2DD045CD50D8}" srcId="{4235BEDF-1C55-48F7-91E3-5F62FC64C086}" destId="{31CD1014-A972-4E24-B93D-13CC64513DEF}" srcOrd="1" destOrd="0" parTransId="{07E56913-5825-4259-AD9F-DDDA16A66DF8}" sibTransId="{6EB3DFC8-FB99-464D-AD7B-816C32AF481C}"/>
    <dgm:cxn modelId="{2C6E56C2-E52E-4FF0-BD4E-6B0C5F6BD15C}" type="presOf" srcId="{397E2B25-D83E-4F78-BE30-44C1321F4669}" destId="{E2022A5A-482A-4E55-B168-BA53442AA6A6}" srcOrd="0" destOrd="0" presId="urn:microsoft.com/office/officeart/2005/8/layout/list1"/>
    <dgm:cxn modelId="{472D48FE-FB21-456C-8060-7FC08AE781A5}" type="presOf" srcId="{38171080-2C3A-4F1B-8455-D306B47BDC0C}" destId="{B66C217B-1BC0-4AAD-BDED-32F1B0A4F087}" srcOrd="1" destOrd="0" presId="urn:microsoft.com/office/officeart/2005/8/layout/list1"/>
    <dgm:cxn modelId="{2D84373A-9885-4309-AF42-0E8C0AD6CD39}" srcId="{4235BEDF-1C55-48F7-91E3-5F62FC64C086}" destId="{38171080-2C3A-4F1B-8455-D306B47BDC0C}" srcOrd="2" destOrd="0" parTransId="{AE0132AE-7EAE-41EB-B774-873601CDB706}" sibTransId="{71D95EB9-F4B4-4D1A-AE4E-BFE49492C759}"/>
    <dgm:cxn modelId="{18FB3F90-0C10-4083-B864-BFEAA2F5865C}" type="presOf" srcId="{31CD1014-A972-4E24-B93D-13CC64513DEF}" destId="{70E33693-B26D-4E4F-8A75-FBA0F5F749A2}" srcOrd="0" destOrd="0" presId="urn:microsoft.com/office/officeart/2005/8/layout/list1"/>
    <dgm:cxn modelId="{BDC604A4-16F1-4DA9-A1BD-2133C2F33B81}" type="presOf" srcId="{397E2B25-D83E-4F78-BE30-44C1321F4669}" destId="{E5581B1D-48B1-492F-A74C-E9BE95C965B7}" srcOrd="1" destOrd="0" presId="urn:microsoft.com/office/officeart/2005/8/layout/list1"/>
    <dgm:cxn modelId="{08C545D7-48B3-4768-8036-9C8BDF0B09C7}" type="presOf" srcId="{31CD1014-A972-4E24-B93D-13CC64513DEF}" destId="{EF22E5E4-B29E-4F7B-976E-C6C942B77B17}" srcOrd="1" destOrd="0" presId="urn:microsoft.com/office/officeart/2005/8/layout/list1"/>
    <dgm:cxn modelId="{63FBE033-4AB4-47FB-AEB7-4508F5899A59}" type="presOf" srcId="{0E732FB6-A833-4C3E-8CBD-ACAD91BB8BCB}" destId="{6FDF6470-2188-446A-9166-C2C846451E7C}" srcOrd="1" destOrd="0" presId="urn:microsoft.com/office/officeart/2005/8/layout/list1"/>
    <dgm:cxn modelId="{8F02EDDD-62A1-4DAE-A71B-EA14A81AECDE}" srcId="{4235BEDF-1C55-48F7-91E3-5F62FC64C086}" destId="{0E732FB6-A833-4C3E-8CBD-ACAD91BB8BCB}" srcOrd="0" destOrd="0" parTransId="{A40E0F66-05BD-4824-9EA6-79009B2A5F76}" sibTransId="{2C5FE2B1-D4A1-4256-B443-53BD048B8588}"/>
    <dgm:cxn modelId="{7B55ED48-0A18-4E3B-8A1A-7633F9ED2675}" type="presOf" srcId="{4235BEDF-1C55-48F7-91E3-5F62FC64C086}" destId="{986BC4AE-1292-493F-A44E-A8BC2D0D0050}" srcOrd="0" destOrd="0" presId="urn:microsoft.com/office/officeart/2005/8/layout/list1"/>
    <dgm:cxn modelId="{B160EC80-D842-4B7F-BCF6-73619CCDB6FF}" type="presOf" srcId="{0E732FB6-A833-4C3E-8CBD-ACAD91BB8BCB}" destId="{6768D98F-E9B5-41C3-AFB3-BBFCC26A53E6}" srcOrd="0" destOrd="0" presId="urn:microsoft.com/office/officeart/2005/8/layout/list1"/>
    <dgm:cxn modelId="{AB099950-CF83-4EF5-B151-1E34F21E533B}" srcId="{4235BEDF-1C55-48F7-91E3-5F62FC64C086}" destId="{397E2B25-D83E-4F78-BE30-44C1321F4669}" srcOrd="3" destOrd="0" parTransId="{A7971046-EAA7-4A04-A3BB-17BDFC5D12A9}" sibTransId="{3FFF7BF6-512B-4ADB-8FFB-30AEFB8C751B}"/>
    <dgm:cxn modelId="{3413DB69-19A2-44D4-B93D-10762ED6B419}" type="presParOf" srcId="{986BC4AE-1292-493F-A44E-A8BC2D0D0050}" destId="{7A20C235-8401-404E-A143-A9E62500C4C4}" srcOrd="0" destOrd="0" presId="urn:microsoft.com/office/officeart/2005/8/layout/list1"/>
    <dgm:cxn modelId="{49D25A2D-1CD3-4A30-8644-0067DC991BC9}" type="presParOf" srcId="{7A20C235-8401-404E-A143-A9E62500C4C4}" destId="{6768D98F-E9B5-41C3-AFB3-BBFCC26A53E6}" srcOrd="0" destOrd="0" presId="urn:microsoft.com/office/officeart/2005/8/layout/list1"/>
    <dgm:cxn modelId="{D0E0266F-87A7-4F81-B930-D4124BD3EF5A}" type="presParOf" srcId="{7A20C235-8401-404E-A143-A9E62500C4C4}" destId="{6FDF6470-2188-446A-9166-C2C846451E7C}" srcOrd="1" destOrd="0" presId="urn:microsoft.com/office/officeart/2005/8/layout/list1"/>
    <dgm:cxn modelId="{6E63733D-AB85-49F5-A9F4-A858DDC658E2}" type="presParOf" srcId="{986BC4AE-1292-493F-A44E-A8BC2D0D0050}" destId="{8892E5DF-190A-4360-B1DE-C056C7D41697}" srcOrd="1" destOrd="0" presId="urn:microsoft.com/office/officeart/2005/8/layout/list1"/>
    <dgm:cxn modelId="{A8D1A4F3-E04D-470C-A5BB-113BCB1ED153}" type="presParOf" srcId="{986BC4AE-1292-493F-A44E-A8BC2D0D0050}" destId="{F1F32593-399F-4A61-A615-C3F74B516DD9}" srcOrd="2" destOrd="0" presId="urn:microsoft.com/office/officeart/2005/8/layout/list1"/>
    <dgm:cxn modelId="{721BFD9B-5F3D-4EB1-A8B2-8009942A5ED4}" type="presParOf" srcId="{986BC4AE-1292-493F-A44E-A8BC2D0D0050}" destId="{A6ADF3D3-F1BA-4391-9C23-824C09EBE726}" srcOrd="3" destOrd="0" presId="urn:microsoft.com/office/officeart/2005/8/layout/list1"/>
    <dgm:cxn modelId="{50746609-D562-41F7-B7AA-89DD06C291A4}" type="presParOf" srcId="{986BC4AE-1292-493F-A44E-A8BC2D0D0050}" destId="{6F346325-ACC6-412A-A68F-90ED0C9F5385}" srcOrd="4" destOrd="0" presId="urn:microsoft.com/office/officeart/2005/8/layout/list1"/>
    <dgm:cxn modelId="{99D08080-8B25-40FC-B214-03C3CCEEA414}" type="presParOf" srcId="{6F346325-ACC6-412A-A68F-90ED0C9F5385}" destId="{70E33693-B26D-4E4F-8A75-FBA0F5F749A2}" srcOrd="0" destOrd="0" presId="urn:microsoft.com/office/officeart/2005/8/layout/list1"/>
    <dgm:cxn modelId="{3035EAC0-EC2E-44DD-AF43-63ADED7A154B}" type="presParOf" srcId="{6F346325-ACC6-412A-A68F-90ED0C9F5385}" destId="{EF22E5E4-B29E-4F7B-976E-C6C942B77B17}" srcOrd="1" destOrd="0" presId="urn:microsoft.com/office/officeart/2005/8/layout/list1"/>
    <dgm:cxn modelId="{256690E9-71AF-40A2-9800-37F2876110CE}" type="presParOf" srcId="{986BC4AE-1292-493F-A44E-A8BC2D0D0050}" destId="{514D05FF-BE45-4BD6-87B8-B043A252B8FF}" srcOrd="5" destOrd="0" presId="urn:microsoft.com/office/officeart/2005/8/layout/list1"/>
    <dgm:cxn modelId="{9AF28602-2799-4730-AD06-6C55095CFD11}" type="presParOf" srcId="{986BC4AE-1292-493F-A44E-A8BC2D0D0050}" destId="{5A6DBFD0-7E55-44B7-B3D0-932336B08772}" srcOrd="6" destOrd="0" presId="urn:microsoft.com/office/officeart/2005/8/layout/list1"/>
    <dgm:cxn modelId="{20F7B193-7659-4FE2-A196-D993DE176F28}" type="presParOf" srcId="{986BC4AE-1292-493F-A44E-A8BC2D0D0050}" destId="{09024C81-CCF9-4199-B8D0-24A07CAE44CC}" srcOrd="7" destOrd="0" presId="urn:microsoft.com/office/officeart/2005/8/layout/list1"/>
    <dgm:cxn modelId="{7DD45743-A43C-4CCA-8FAD-0729084C14C6}" type="presParOf" srcId="{986BC4AE-1292-493F-A44E-A8BC2D0D0050}" destId="{2561245E-3D48-473B-92F0-D99E0F43829A}" srcOrd="8" destOrd="0" presId="urn:microsoft.com/office/officeart/2005/8/layout/list1"/>
    <dgm:cxn modelId="{EA188241-C789-4FA1-A001-8CCBAC08999C}" type="presParOf" srcId="{2561245E-3D48-473B-92F0-D99E0F43829A}" destId="{1B8B0C66-FE77-43B4-9D6B-F9C771E00BF2}" srcOrd="0" destOrd="0" presId="urn:microsoft.com/office/officeart/2005/8/layout/list1"/>
    <dgm:cxn modelId="{884D3687-2173-46E2-A0F0-C5331A258595}" type="presParOf" srcId="{2561245E-3D48-473B-92F0-D99E0F43829A}" destId="{B66C217B-1BC0-4AAD-BDED-32F1B0A4F087}" srcOrd="1" destOrd="0" presId="urn:microsoft.com/office/officeart/2005/8/layout/list1"/>
    <dgm:cxn modelId="{5417AE20-33FF-4AA2-92A0-EBA69FC7537C}" type="presParOf" srcId="{986BC4AE-1292-493F-A44E-A8BC2D0D0050}" destId="{F30CD22F-0FC8-4D49-B3BA-B6AC3E539465}" srcOrd="9" destOrd="0" presId="urn:microsoft.com/office/officeart/2005/8/layout/list1"/>
    <dgm:cxn modelId="{4E38F9CE-0DAE-4D7A-83FE-2618997547D1}" type="presParOf" srcId="{986BC4AE-1292-493F-A44E-A8BC2D0D0050}" destId="{8A994693-308C-4570-A13A-2F7F8C32A618}" srcOrd="10" destOrd="0" presId="urn:microsoft.com/office/officeart/2005/8/layout/list1"/>
    <dgm:cxn modelId="{DB5F5DDF-C51A-444C-90C0-19CD185505F2}" type="presParOf" srcId="{986BC4AE-1292-493F-A44E-A8BC2D0D0050}" destId="{B89A0C20-900D-4D90-ABEA-9D575B10EA40}" srcOrd="11" destOrd="0" presId="urn:microsoft.com/office/officeart/2005/8/layout/list1"/>
    <dgm:cxn modelId="{06564376-11C7-4515-A48A-D89678C9AAC4}" type="presParOf" srcId="{986BC4AE-1292-493F-A44E-A8BC2D0D0050}" destId="{78709E7A-CB46-422A-AD2A-02F8C4911E86}" srcOrd="12" destOrd="0" presId="urn:microsoft.com/office/officeart/2005/8/layout/list1"/>
    <dgm:cxn modelId="{3B21F235-062F-4CD3-B964-0E5F8D6DB4AA}" type="presParOf" srcId="{78709E7A-CB46-422A-AD2A-02F8C4911E86}" destId="{E2022A5A-482A-4E55-B168-BA53442AA6A6}" srcOrd="0" destOrd="0" presId="urn:microsoft.com/office/officeart/2005/8/layout/list1"/>
    <dgm:cxn modelId="{EB0E58CA-6866-422F-AB6A-0D4A4F8B8FCC}" type="presParOf" srcId="{78709E7A-CB46-422A-AD2A-02F8C4911E86}" destId="{E5581B1D-48B1-492F-A74C-E9BE95C965B7}" srcOrd="1" destOrd="0" presId="urn:microsoft.com/office/officeart/2005/8/layout/list1"/>
    <dgm:cxn modelId="{8E6764E6-902A-4C88-9C61-2CEDF392E137}" type="presParOf" srcId="{986BC4AE-1292-493F-A44E-A8BC2D0D0050}" destId="{668E008D-35ED-4496-83B6-A306E5472B5A}" srcOrd="13" destOrd="0" presId="urn:microsoft.com/office/officeart/2005/8/layout/list1"/>
    <dgm:cxn modelId="{18232E59-ACCF-4CCB-8DBC-C844A66B8276}" type="presParOf" srcId="{986BC4AE-1292-493F-A44E-A8BC2D0D0050}" destId="{29A8B7EF-0A1F-49A4-80E7-9576EA89956A}" srcOrd="14" destOrd="0" presId="urn:microsoft.com/office/officeart/2005/8/layout/list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802D6ED-B789-4D1C-8413-174A23867B81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55425573-7CC9-42B5-994E-F30B1084277E}">
      <dgm:prSet phldrT="[Текст]"/>
      <dgm:spPr/>
      <dgm:t>
        <a:bodyPr/>
        <a:lstStyle/>
        <a:p>
          <a:r>
            <a:rPr lang="ru-RU" b="1" dirty="0" smtClean="0"/>
            <a:t>дыхание</a:t>
          </a:r>
          <a:endParaRPr lang="ru-RU" b="1" dirty="0"/>
        </a:p>
      </dgm:t>
    </dgm:pt>
    <dgm:pt modelId="{9A5D0B60-153C-4A75-9C06-5A7B2ADAA722}" type="parTrans" cxnId="{321DEEB6-23FE-47EC-9113-EFA39851C82D}">
      <dgm:prSet/>
      <dgm:spPr/>
      <dgm:t>
        <a:bodyPr/>
        <a:lstStyle/>
        <a:p>
          <a:endParaRPr lang="ru-RU"/>
        </a:p>
      </dgm:t>
    </dgm:pt>
    <dgm:pt modelId="{7A843F4F-A04D-4290-B773-AF0A3585408E}" type="sibTrans" cxnId="{321DEEB6-23FE-47EC-9113-EFA39851C82D}">
      <dgm:prSet/>
      <dgm:spPr/>
      <dgm:t>
        <a:bodyPr/>
        <a:lstStyle/>
        <a:p>
          <a:endParaRPr lang="ru-RU"/>
        </a:p>
      </dgm:t>
    </dgm:pt>
    <dgm:pt modelId="{9B24C49E-848A-462D-B69C-4E1F420BD84C}">
      <dgm:prSet phldrT="[Текст]"/>
      <dgm:spPr/>
      <dgm:t>
        <a:bodyPr/>
        <a:lstStyle/>
        <a:p>
          <a:r>
            <a:rPr lang="ru-RU" b="1" dirty="0" smtClean="0"/>
            <a:t>голос</a:t>
          </a:r>
          <a:endParaRPr lang="ru-RU" b="1" dirty="0"/>
        </a:p>
      </dgm:t>
    </dgm:pt>
    <dgm:pt modelId="{754D05D7-1DEA-4BAE-A0BF-E6C1B1ECDC8D}" type="parTrans" cxnId="{EA3E4E7D-F3D4-4984-887F-403EE68C8C1D}">
      <dgm:prSet/>
      <dgm:spPr/>
      <dgm:t>
        <a:bodyPr/>
        <a:lstStyle/>
        <a:p>
          <a:endParaRPr lang="ru-RU"/>
        </a:p>
      </dgm:t>
    </dgm:pt>
    <dgm:pt modelId="{53ECBA73-7F52-4D91-9EE6-4860D104AF27}" type="sibTrans" cxnId="{EA3E4E7D-F3D4-4984-887F-403EE68C8C1D}">
      <dgm:prSet/>
      <dgm:spPr/>
      <dgm:t>
        <a:bodyPr/>
        <a:lstStyle/>
        <a:p>
          <a:endParaRPr lang="ru-RU"/>
        </a:p>
      </dgm:t>
    </dgm:pt>
    <dgm:pt modelId="{1DCE3EFA-3E7F-4AF0-A41C-B51C6FBAE219}">
      <dgm:prSet phldrT="[Текст]"/>
      <dgm:spPr/>
      <dgm:t>
        <a:bodyPr/>
        <a:lstStyle/>
        <a:p>
          <a:r>
            <a:rPr lang="ru-RU" b="1" dirty="0" smtClean="0"/>
            <a:t>дикция</a:t>
          </a:r>
          <a:endParaRPr lang="ru-RU" b="1" dirty="0"/>
        </a:p>
      </dgm:t>
    </dgm:pt>
    <dgm:pt modelId="{07A5D7FA-F4A9-46C6-8BC4-0FE16E84165C}" type="parTrans" cxnId="{318068C4-C932-4669-8566-34D768B8FB7E}">
      <dgm:prSet/>
      <dgm:spPr/>
      <dgm:t>
        <a:bodyPr/>
        <a:lstStyle/>
        <a:p>
          <a:endParaRPr lang="ru-RU"/>
        </a:p>
      </dgm:t>
    </dgm:pt>
    <dgm:pt modelId="{67322F25-6D0C-4996-A3D0-5EA7D70D47DC}" type="sibTrans" cxnId="{318068C4-C932-4669-8566-34D768B8FB7E}">
      <dgm:prSet/>
      <dgm:spPr/>
      <dgm:t>
        <a:bodyPr/>
        <a:lstStyle/>
        <a:p>
          <a:endParaRPr lang="ru-RU"/>
        </a:p>
      </dgm:t>
    </dgm:pt>
    <dgm:pt modelId="{316D4CAD-FEEA-419D-A47C-C5EFC4BD0B95}" type="pres">
      <dgm:prSet presAssocID="{2802D6ED-B789-4D1C-8413-174A23867B81}" presName="Name0" presStyleCnt="0">
        <dgm:presLayoutVars>
          <dgm:dir/>
          <dgm:resizeHandles val="exact"/>
        </dgm:presLayoutVars>
      </dgm:prSet>
      <dgm:spPr/>
    </dgm:pt>
    <dgm:pt modelId="{8A156C18-254D-479A-AB14-5994590D6921}" type="pres">
      <dgm:prSet presAssocID="{2802D6ED-B789-4D1C-8413-174A23867B81}" presName="fgShape" presStyleLbl="fgShp" presStyleIdx="0" presStyleCnt="1"/>
      <dgm:spPr/>
    </dgm:pt>
    <dgm:pt modelId="{7C69552F-1406-4721-BAD4-E60FEB55EFB2}" type="pres">
      <dgm:prSet presAssocID="{2802D6ED-B789-4D1C-8413-174A23867B81}" presName="linComp" presStyleCnt="0"/>
      <dgm:spPr/>
    </dgm:pt>
    <dgm:pt modelId="{3C0AF6BA-056F-4BC2-8A4E-A4C280CB9A98}" type="pres">
      <dgm:prSet presAssocID="{55425573-7CC9-42B5-994E-F30B1084277E}" presName="compNode" presStyleCnt="0"/>
      <dgm:spPr/>
    </dgm:pt>
    <dgm:pt modelId="{C7166BD6-2789-4761-A0EE-B82B51AB842B}" type="pres">
      <dgm:prSet presAssocID="{55425573-7CC9-42B5-994E-F30B1084277E}" presName="bkgdShape" presStyleLbl="node1" presStyleIdx="0" presStyleCnt="3"/>
      <dgm:spPr/>
    </dgm:pt>
    <dgm:pt modelId="{522D4FA0-E4B3-453A-B937-AC247B15494A}" type="pres">
      <dgm:prSet presAssocID="{55425573-7CC9-42B5-994E-F30B1084277E}" presName="nodeTx" presStyleLbl="node1" presStyleIdx="0" presStyleCnt="3">
        <dgm:presLayoutVars>
          <dgm:bulletEnabled val="1"/>
        </dgm:presLayoutVars>
      </dgm:prSet>
      <dgm:spPr/>
    </dgm:pt>
    <dgm:pt modelId="{E2F598D2-AA8C-41FD-8965-7D9BC0E3F53B}" type="pres">
      <dgm:prSet presAssocID="{55425573-7CC9-42B5-994E-F30B1084277E}" presName="invisiNode" presStyleLbl="node1" presStyleIdx="0" presStyleCnt="3"/>
      <dgm:spPr/>
    </dgm:pt>
    <dgm:pt modelId="{398C4FED-B06C-4DA1-A55A-D9A33D219A50}" type="pres">
      <dgm:prSet presAssocID="{55425573-7CC9-42B5-994E-F30B1084277E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4FF864A-A6F3-46E7-954D-77473B64E772}" type="pres">
      <dgm:prSet presAssocID="{7A843F4F-A04D-4290-B773-AF0A3585408E}" presName="sibTrans" presStyleLbl="sibTrans2D1" presStyleIdx="0" presStyleCnt="0"/>
      <dgm:spPr/>
    </dgm:pt>
    <dgm:pt modelId="{F0E648FE-105D-4DD2-BB23-7F1B457DC71A}" type="pres">
      <dgm:prSet presAssocID="{9B24C49E-848A-462D-B69C-4E1F420BD84C}" presName="compNode" presStyleCnt="0"/>
      <dgm:spPr/>
    </dgm:pt>
    <dgm:pt modelId="{4187040A-DA50-4E91-9580-C025C1E60489}" type="pres">
      <dgm:prSet presAssocID="{9B24C49E-848A-462D-B69C-4E1F420BD84C}" presName="bkgdShape" presStyleLbl="node1" presStyleIdx="1" presStyleCnt="3"/>
      <dgm:spPr/>
    </dgm:pt>
    <dgm:pt modelId="{0DFC7E4B-48D9-4B60-92B1-3ADD0FA7A484}" type="pres">
      <dgm:prSet presAssocID="{9B24C49E-848A-462D-B69C-4E1F420BD84C}" presName="nodeTx" presStyleLbl="node1" presStyleIdx="1" presStyleCnt="3">
        <dgm:presLayoutVars>
          <dgm:bulletEnabled val="1"/>
        </dgm:presLayoutVars>
      </dgm:prSet>
      <dgm:spPr/>
    </dgm:pt>
    <dgm:pt modelId="{BC1B01F8-C3ED-4124-AD65-45AD6571078B}" type="pres">
      <dgm:prSet presAssocID="{9B24C49E-848A-462D-B69C-4E1F420BD84C}" presName="invisiNode" presStyleLbl="node1" presStyleIdx="1" presStyleCnt="3"/>
      <dgm:spPr/>
    </dgm:pt>
    <dgm:pt modelId="{F90DE675-100D-48EF-9098-87CF679E9506}" type="pres">
      <dgm:prSet presAssocID="{9B24C49E-848A-462D-B69C-4E1F420BD84C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BB6C53C7-B297-4CD5-800C-75AEA4DE6E76}" type="pres">
      <dgm:prSet presAssocID="{53ECBA73-7F52-4D91-9EE6-4860D104AF27}" presName="sibTrans" presStyleLbl="sibTrans2D1" presStyleIdx="0" presStyleCnt="0"/>
      <dgm:spPr/>
    </dgm:pt>
    <dgm:pt modelId="{CBD0241C-ED39-4F3E-81A9-525C50A99942}" type="pres">
      <dgm:prSet presAssocID="{1DCE3EFA-3E7F-4AF0-A41C-B51C6FBAE219}" presName="compNode" presStyleCnt="0"/>
      <dgm:spPr/>
    </dgm:pt>
    <dgm:pt modelId="{2B8AFC97-3B0C-4799-9BEE-647B698296C8}" type="pres">
      <dgm:prSet presAssocID="{1DCE3EFA-3E7F-4AF0-A41C-B51C6FBAE219}" presName="bkgdShape" presStyleLbl="node1" presStyleIdx="2" presStyleCnt="3"/>
      <dgm:spPr/>
    </dgm:pt>
    <dgm:pt modelId="{77B26B21-B3E4-4305-8B09-45475E3B37F9}" type="pres">
      <dgm:prSet presAssocID="{1DCE3EFA-3E7F-4AF0-A41C-B51C6FBAE219}" presName="nodeTx" presStyleLbl="node1" presStyleIdx="2" presStyleCnt="3">
        <dgm:presLayoutVars>
          <dgm:bulletEnabled val="1"/>
        </dgm:presLayoutVars>
      </dgm:prSet>
      <dgm:spPr/>
    </dgm:pt>
    <dgm:pt modelId="{632E20D9-A77F-49C7-84AC-BA7E95A8C03C}" type="pres">
      <dgm:prSet presAssocID="{1DCE3EFA-3E7F-4AF0-A41C-B51C6FBAE219}" presName="invisiNode" presStyleLbl="node1" presStyleIdx="2" presStyleCnt="3"/>
      <dgm:spPr/>
    </dgm:pt>
    <dgm:pt modelId="{824B1FD5-6B74-401C-BEF3-10CCE7C9A976}" type="pres">
      <dgm:prSet presAssocID="{1DCE3EFA-3E7F-4AF0-A41C-B51C6FBAE219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4C1EBB69-FCA0-4EEF-A559-CD31B06E3493}" type="presOf" srcId="{55425573-7CC9-42B5-994E-F30B1084277E}" destId="{C7166BD6-2789-4761-A0EE-B82B51AB842B}" srcOrd="0" destOrd="0" presId="urn:microsoft.com/office/officeart/2005/8/layout/hList7"/>
    <dgm:cxn modelId="{3B7EBA0D-595C-448F-A456-61D2DD4A24BC}" type="presOf" srcId="{9B24C49E-848A-462D-B69C-4E1F420BD84C}" destId="{0DFC7E4B-48D9-4B60-92B1-3ADD0FA7A484}" srcOrd="1" destOrd="0" presId="urn:microsoft.com/office/officeart/2005/8/layout/hList7"/>
    <dgm:cxn modelId="{709BAC89-938A-49C7-B452-E94D5332EB02}" type="presOf" srcId="{1DCE3EFA-3E7F-4AF0-A41C-B51C6FBAE219}" destId="{77B26B21-B3E4-4305-8B09-45475E3B37F9}" srcOrd="1" destOrd="0" presId="urn:microsoft.com/office/officeart/2005/8/layout/hList7"/>
    <dgm:cxn modelId="{EE90510E-EC3F-40A7-AA6B-1FC9A6003FC5}" type="presOf" srcId="{2802D6ED-B789-4D1C-8413-174A23867B81}" destId="{316D4CAD-FEEA-419D-A47C-C5EFC4BD0B95}" srcOrd="0" destOrd="0" presId="urn:microsoft.com/office/officeart/2005/8/layout/hList7"/>
    <dgm:cxn modelId="{D6505F6B-BAD7-47AE-B7FB-F634060A3E00}" type="presOf" srcId="{1DCE3EFA-3E7F-4AF0-A41C-B51C6FBAE219}" destId="{2B8AFC97-3B0C-4799-9BEE-647B698296C8}" srcOrd="0" destOrd="0" presId="urn:microsoft.com/office/officeart/2005/8/layout/hList7"/>
    <dgm:cxn modelId="{318068C4-C932-4669-8566-34D768B8FB7E}" srcId="{2802D6ED-B789-4D1C-8413-174A23867B81}" destId="{1DCE3EFA-3E7F-4AF0-A41C-B51C6FBAE219}" srcOrd="2" destOrd="0" parTransId="{07A5D7FA-F4A9-46C6-8BC4-0FE16E84165C}" sibTransId="{67322F25-6D0C-4996-A3D0-5EA7D70D47DC}"/>
    <dgm:cxn modelId="{A4029720-BE18-459F-8602-74385E82A456}" type="presOf" srcId="{55425573-7CC9-42B5-994E-F30B1084277E}" destId="{522D4FA0-E4B3-453A-B937-AC247B15494A}" srcOrd="1" destOrd="0" presId="urn:microsoft.com/office/officeart/2005/8/layout/hList7"/>
    <dgm:cxn modelId="{0F0018C5-3DA7-4D67-9812-8018E9E9AC5B}" type="presOf" srcId="{53ECBA73-7F52-4D91-9EE6-4860D104AF27}" destId="{BB6C53C7-B297-4CD5-800C-75AEA4DE6E76}" srcOrd="0" destOrd="0" presId="urn:microsoft.com/office/officeart/2005/8/layout/hList7"/>
    <dgm:cxn modelId="{EA3E4E7D-F3D4-4984-887F-403EE68C8C1D}" srcId="{2802D6ED-B789-4D1C-8413-174A23867B81}" destId="{9B24C49E-848A-462D-B69C-4E1F420BD84C}" srcOrd="1" destOrd="0" parTransId="{754D05D7-1DEA-4BAE-A0BF-E6C1B1ECDC8D}" sibTransId="{53ECBA73-7F52-4D91-9EE6-4860D104AF27}"/>
    <dgm:cxn modelId="{321DEEB6-23FE-47EC-9113-EFA39851C82D}" srcId="{2802D6ED-B789-4D1C-8413-174A23867B81}" destId="{55425573-7CC9-42B5-994E-F30B1084277E}" srcOrd="0" destOrd="0" parTransId="{9A5D0B60-153C-4A75-9C06-5A7B2ADAA722}" sibTransId="{7A843F4F-A04D-4290-B773-AF0A3585408E}"/>
    <dgm:cxn modelId="{3A0A2C2D-8DFD-4424-A011-CF0D75404B5A}" type="presOf" srcId="{9B24C49E-848A-462D-B69C-4E1F420BD84C}" destId="{4187040A-DA50-4E91-9580-C025C1E60489}" srcOrd="0" destOrd="0" presId="urn:microsoft.com/office/officeart/2005/8/layout/hList7"/>
    <dgm:cxn modelId="{7E21BC61-1B0D-4AAB-A58E-2F28050B49C7}" type="presOf" srcId="{7A843F4F-A04D-4290-B773-AF0A3585408E}" destId="{04FF864A-A6F3-46E7-954D-77473B64E772}" srcOrd="0" destOrd="0" presId="urn:microsoft.com/office/officeart/2005/8/layout/hList7"/>
    <dgm:cxn modelId="{D6C0841E-AADC-470B-8BA4-0CED7BB92DE4}" type="presParOf" srcId="{316D4CAD-FEEA-419D-A47C-C5EFC4BD0B95}" destId="{8A156C18-254D-479A-AB14-5994590D6921}" srcOrd="0" destOrd="0" presId="urn:microsoft.com/office/officeart/2005/8/layout/hList7"/>
    <dgm:cxn modelId="{43C21098-457E-493A-A109-1EE7320D006A}" type="presParOf" srcId="{316D4CAD-FEEA-419D-A47C-C5EFC4BD0B95}" destId="{7C69552F-1406-4721-BAD4-E60FEB55EFB2}" srcOrd="1" destOrd="0" presId="urn:microsoft.com/office/officeart/2005/8/layout/hList7"/>
    <dgm:cxn modelId="{743939A5-5F22-4658-946A-05F8AED3860A}" type="presParOf" srcId="{7C69552F-1406-4721-BAD4-E60FEB55EFB2}" destId="{3C0AF6BA-056F-4BC2-8A4E-A4C280CB9A98}" srcOrd="0" destOrd="0" presId="urn:microsoft.com/office/officeart/2005/8/layout/hList7"/>
    <dgm:cxn modelId="{75F86A2B-E91B-4C3B-BECC-4C9F8C31DA04}" type="presParOf" srcId="{3C0AF6BA-056F-4BC2-8A4E-A4C280CB9A98}" destId="{C7166BD6-2789-4761-A0EE-B82B51AB842B}" srcOrd="0" destOrd="0" presId="urn:microsoft.com/office/officeart/2005/8/layout/hList7"/>
    <dgm:cxn modelId="{5090C6F4-9DDB-4CD0-8461-12F666415967}" type="presParOf" srcId="{3C0AF6BA-056F-4BC2-8A4E-A4C280CB9A98}" destId="{522D4FA0-E4B3-453A-B937-AC247B15494A}" srcOrd="1" destOrd="0" presId="urn:microsoft.com/office/officeart/2005/8/layout/hList7"/>
    <dgm:cxn modelId="{620CB9FF-E60E-46F8-9703-9C9EAA640CB1}" type="presParOf" srcId="{3C0AF6BA-056F-4BC2-8A4E-A4C280CB9A98}" destId="{E2F598D2-AA8C-41FD-8965-7D9BC0E3F53B}" srcOrd="2" destOrd="0" presId="urn:microsoft.com/office/officeart/2005/8/layout/hList7"/>
    <dgm:cxn modelId="{4992812A-5803-40D4-9F66-1EC1C5025DAC}" type="presParOf" srcId="{3C0AF6BA-056F-4BC2-8A4E-A4C280CB9A98}" destId="{398C4FED-B06C-4DA1-A55A-D9A33D219A50}" srcOrd="3" destOrd="0" presId="urn:microsoft.com/office/officeart/2005/8/layout/hList7"/>
    <dgm:cxn modelId="{C75A5588-AEA4-4DC9-AD83-94B400FD58F7}" type="presParOf" srcId="{7C69552F-1406-4721-BAD4-E60FEB55EFB2}" destId="{04FF864A-A6F3-46E7-954D-77473B64E772}" srcOrd="1" destOrd="0" presId="urn:microsoft.com/office/officeart/2005/8/layout/hList7"/>
    <dgm:cxn modelId="{5E3F3DAC-AE2D-4540-A5BC-E3BAFACB550B}" type="presParOf" srcId="{7C69552F-1406-4721-BAD4-E60FEB55EFB2}" destId="{F0E648FE-105D-4DD2-BB23-7F1B457DC71A}" srcOrd="2" destOrd="0" presId="urn:microsoft.com/office/officeart/2005/8/layout/hList7"/>
    <dgm:cxn modelId="{1F3490D5-F4E0-4496-BFC2-002CDEC2A631}" type="presParOf" srcId="{F0E648FE-105D-4DD2-BB23-7F1B457DC71A}" destId="{4187040A-DA50-4E91-9580-C025C1E60489}" srcOrd="0" destOrd="0" presId="urn:microsoft.com/office/officeart/2005/8/layout/hList7"/>
    <dgm:cxn modelId="{BE638E93-81F5-47AA-88FD-02A31CCC8A78}" type="presParOf" srcId="{F0E648FE-105D-4DD2-BB23-7F1B457DC71A}" destId="{0DFC7E4B-48D9-4B60-92B1-3ADD0FA7A484}" srcOrd="1" destOrd="0" presId="urn:microsoft.com/office/officeart/2005/8/layout/hList7"/>
    <dgm:cxn modelId="{6BA22599-455A-4066-AE04-0CCFDCF036E9}" type="presParOf" srcId="{F0E648FE-105D-4DD2-BB23-7F1B457DC71A}" destId="{BC1B01F8-C3ED-4124-AD65-45AD6571078B}" srcOrd="2" destOrd="0" presId="urn:microsoft.com/office/officeart/2005/8/layout/hList7"/>
    <dgm:cxn modelId="{5EF9455C-7138-4186-8EC7-E8F78323FC70}" type="presParOf" srcId="{F0E648FE-105D-4DD2-BB23-7F1B457DC71A}" destId="{F90DE675-100D-48EF-9098-87CF679E9506}" srcOrd="3" destOrd="0" presId="urn:microsoft.com/office/officeart/2005/8/layout/hList7"/>
    <dgm:cxn modelId="{977191D3-C0CA-4EC7-B3BB-2D218D1139E2}" type="presParOf" srcId="{7C69552F-1406-4721-BAD4-E60FEB55EFB2}" destId="{BB6C53C7-B297-4CD5-800C-75AEA4DE6E76}" srcOrd="3" destOrd="0" presId="urn:microsoft.com/office/officeart/2005/8/layout/hList7"/>
    <dgm:cxn modelId="{85FAF6DF-7253-4DBD-ABB6-18FBA098D228}" type="presParOf" srcId="{7C69552F-1406-4721-BAD4-E60FEB55EFB2}" destId="{CBD0241C-ED39-4F3E-81A9-525C50A99942}" srcOrd="4" destOrd="0" presId="urn:microsoft.com/office/officeart/2005/8/layout/hList7"/>
    <dgm:cxn modelId="{B2D5DA54-C430-48F8-9D86-A855DB063422}" type="presParOf" srcId="{CBD0241C-ED39-4F3E-81A9-525C50A99942}" destId="{2B8AFC97-3B0C-4799-9BEE-647B698296C8}" srcOrd="0" destOrd="0" presId="urn:microsoft.com/office/officeart/2005/8/layout/hList7"/>
    <dgm:cxn modelId="{E815670D-7862-4D80-B623-0D433C36D651}" type="presParOf" srcId="{CBD0241C-ED39-4F3E-81A9-525C50A99942}" destId="{77B26B21-B3E4-4305-8B09-45475E3B37F9}" srcOrd="1" destOrd="0" presId="urn:microsoft.com/office/officeart/2005/8/layout/hList7"/>
    <dgm:cxn modelId="{DA1FC649-4FB9-4307-AAE1-566FC079FE42}" type="presParOf" srcId="{CBD0241C-ED39-4F3E-81A9-525C50A99942}" destId="{632E20D9-A77F-49C7-84AC-BA7E95A8C03C}" srcOrd="2" destOrd="0" presId="urn:microsoft.com/office/officeart/2005/8/layout/hList7"/>
    <dgm:cxn modelId="{58302653-B363-4F48-B3E9-A36D39BC1756}" type="presParOf" srcId="{CBD0241C-ED39-4F3E-81A9-525C50A99942}" destId="{824B1FD5-6B74-401C-BEF3-10CCE7C9A976}" srcOrd="3" destOrd="0" presId="urn:microsoft.com/office/officeart/2005/8/layout/hList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5442-1F8F-48CB-8E31-E8A66F5F66B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AC636AC-BEA1-48B9-AADA-72CAE90F2CC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5442-1F8F-48CB-8E31-E8A66F5F66B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36AC-BEA1-48B9-AADA-72CAE90F2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5442-1F8F-48CB-8E31-E8A66F5F66B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36AC-BEA1-48B9-AADA-72CAE90F2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5442-1F8F-48CB-8E31-E8A66F5F66B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36AC-BEA1-48B9-AADA-72CAE90F2CC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5442-1F8F-48CB-8E31-E8A66F5F66B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AC636AC-BEA1-48B9-AADA-72CAE90F2CC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5442-1F8F-48CB-8E31-E8A66F5F66B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36AC-BEA1-48B9-AADA-72CAE90F2CC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5442-1F8F-48CB-8E31-E8A66F5F66B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36AC-BEA1-48B9-AADA-72CAE90F2CC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5442-1F8F-48CB-8E31-E8A66F5F66B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36AC-BEA1-48B9-AADA-72CAE90F2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5442-1F8F-48CB-8E31-E8A66F5F66B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36AC-BEA1-48B9-AADA-72CAE90F2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5442-1F8F-48CB-8E31-E8A66F5F66B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36AC-BEA1-48B9-AADA-72CAE90F2CC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5442-1F8F-48CB-8E31-E8A66F5F66B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AC636AC-BEA1-48B9-AADA-72CAE90F2CC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E55442-1F8F-48CB-8E31-E8A66F5F66B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AC636AC-BEA1-48B9-AADA-72CAE90F2CC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Консультация для педагогов</a:t>
            </a:r>
          </a:p>
          <a:p>
            <a:endParaRPr lang="ru-RU" dirty="0" smtClean="0"/>
          </a:p>
          <a:p>
            <a:r>
              <a:rPr lang="ru-RU" dirty="0" smtClean="0"/>
              <a:t>МБДОУ </a:t>
            </a:r>
            <a:r>
              <a:rPr lang="ru-RU" dirty="0" err="1" smtClean="0"/>
              <a:t>Чухломский</a:t>
            </a:r>
            <a:r>
              <a:rPr lang="ru-RU" dirty="0" smtClean="0"/>
              <a:t> детский сад «Родничок»</a:t>
            </a:r>
          </a:p>
          <a:p>
            <a:r>
              <a:rPr lang="ru-RU" dirty="0" smtClean="0"/>
              <a:t>Ст.воспитатель Сорокина С.Б.</a:t>
            </a:r>
          </a:p>
          <a:p>
            <a:r>
              <a:rPr lang="ru-RU" dirty="0" smtClean="0"/>
              <a:t>2025 г.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ОСОБЕННОСТИ ЧТЕНИЯ ХУДОЖЕСТВЕННОЙ ЛИТЕРАТУРЫ В РАЗНЫХ ВОЗРАСТНЫХ ГРУППАХ В ДЕТСКОМ САДУ</a:t>
            </a:r>
            <a:endParaRPr lang="ru-RU" sz="3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Приемы, способствующие запоминанию стихов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447800"/>
            <a:ext cx="8115328" cy="5053034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ru-RU" b="1" dirty="0" smtClean="0"/>
              <a:t>-	</a:t>
            </a:r>
            <a:r>
              <a:rPr lang="ru-RU" sz="2800" b="1" dirty="0" smtClean="0"/>
              <a:t>игровые;</a:t>
            </a:r>
            <a:endParaRPr lang="ru-RU" sz="2800" b="1" dirty="0" smtClean="0"/>
          </a:p>
          <a:p>
            <a:r>
              <a:rPr lang="ru-RU" sz="2800" b="1" dirty="0" smtClean="0"/>
              <a:t>-	</a:t>
            </a:r>
            <a:r>
              <a:rPr lang="ru-RU" sz="2800" b="1" dirty="0" err="1" smtClean="0"/>
              <a:t>досказывание</a:t>
            </a:r>
            <a:r>
              <a:rPr lang="ru-RU" sz="2800" b="1" dirty="0" smtClean="0"/>
              <a:t> детьми рифмующегося слова;</a:t>
            </a:r>
          </a:p>
          <a:p>
            <a:r>
              <a:rPr lang="ru-RU" sz="2800" b="1" dirty="0" smtClean="0"/>
              <a:t>-	чтение по ролям стихов, написанных в диалогической форме;</a:t>
            </a:r>
          </a:p>
          <a:p>
            <a:r>
              <a:rPr lang="ru-RU" sz="2800" b="1" dirty="0" smtClean="0"/>
              <a:t>-	частичное воспроизведение текста всей группой, если речь идет от лица коллектива.</a:t>
            </a:r>
          </a:p>
          <a:p>
            <a:r>
              <a:rPr lang="ru-RU" sz="2800" b="1" dirty="0" smtClean="0"/>
              <a:t>-	драматизация с </a:t>
            </a:r>
            <a:r>
              <a:rPr lang="ru-RU" sz="2800" b="1" dirty="0" smtClean="0"/>
              <a:t>игрушками;</a:t>
            </a:r>
            <a:endParaRPr lang="ru-RU" sz="2800" b="1" dirty="0" smtClean="0"/>
          </a:p>
          <a:p>
            <a:r>
              <a:rPr lang="ru-RU" sz="2800" b="1" dirty="0" smtClean="0"/>
              <a:t>-	воспроизведение игровых стихов методом </a:t>
            </a:r>
            <a:r>
              <a:rPr lang="ru-RU" sz="2800" b="1" dirty="0" smtClean="0"/>
              <a:t>игры.</a:t>
            </a:r>
            <a:endParaRPr lang="ru-RU" sz="28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Мастер-класс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/>
              <a:t>«Методы заучивания стихов»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57224" y="1357298"/>
            <a:ext cx="7772400" cy="4572000"/>
          </a:xfrm>
        </p:spPr>
        <p:txBody>
          <a:bodyPr/>
          <a:lstStyle/>
          <a:p>
            <a:r>
              <a:rPr lang="ru-RU" dirty="0" smtClean="0"/>
              <a:t>«Говорить правильно и выразительно – это радость общения друг с другом»</a:t>
            </a:r>
            <a:endParaRPr lang="ru-RU" dirty="0"/>
          </a:p>
        </p:txBody>
      </p:sp>
      <p:pic>
        <p:nvPicPr>
          <p:cNvPr id="6146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357430"/>
            <a:ext cx="5715000" cy="4191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29390" y="518545"/>
          <a:ext cx="7772400" cy="5591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11222"/>
          </a:xfrm>
        </p:spPr>
        <p:txBody>
          <a:bodyPr/>
          <a:lstStyle/>
          <a:p>
            <a:r>
              <a:rPr lang="ru-RU" b="1" dirty="0" smtClean="0"/>
              <a:t>Техника речи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714348" y="1714488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357166"/>
            <a:ext cx="8858280" cy="607223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b="1" dirty="0" smtClean="0">
                <a:solidFill>
                  <a:srgbClr val="FF0000"/>
                </a:solidFill>
              </a:rPr>
              <a:t>Упражнение «Задуем свечу»</a:t>
            </a:r>
          </a:p>
          <a:p>
            <a:pPr marL="514350" indent="-514350"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2   «Гудение провода»</a:t>
            </a:r>
          </a:p>
          <a:p>
            <a:pPr>
              <a:buNone/>
            </a:pPr>
            <a:r>
              <a:rPr lang="ru-RU" dirty="0" smtClean="0"/>
              <a:t>НУННОННАННЕННИННЫН</a:t>
            </a:r>
          </a:p>
          <a:p>
            <a:pPr>
              <a:buNone/>
            </a:pPr>
            <a:r>
              <a:rPr lang="ru-RU" dirty="0" smtClean="0"/>
              <a:t>МУММОММАММЕММНММЫМ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    «Ах, как пахнет!»</a:t>
            </a:r>
          </a:p>
          <a:p>
            <a:pPr>
              <a:buNone/>
            </a:pPr>
            <a:r>
              <a:rPr lang="ru-RU" dirty="0" smtClean="0"/>
              <a:t>Ах!</a:t>
            </a:r>
          </a:p>
          <a:p>
            <a:pPr>
              <a:buNone/>
            </a:pPr>
            <a:r>
              <a:rPr lang="ru-RU" dirty="0" smtClean="0"/>
              <a:t>Ах, как пахнет!</a:t>
            </a:r>
          </a:p>
          <a:p>
            <a:pPr>
              <a:buNone/>
            </a:pPr>
            <a:r>
              <a:rPr lang="ru-RU" dirty="0" smtClean="0"/>
              <a:t>Ах, как приятно пахнет!</a:t>
            </a:r>
          </a:p>
          <a:p>
            <a:pPr>
              <a:buNone/>
            </a:pPr>
            <a:r>
              <a:rPr lang="ru-RU" dirty="0" smtClean="0"/>
              <a:t>Ах, как цветок приятно пахнет!</a:t>
            </a:r>
          </a:p>
          <a:p>
            <a:pPr>
              <a:buNone/>
            </a:pPr>
            <a:r>
              <a:rPr lang="ru-RU" dirty="0" smtClean="0"/>
              <a:t>Ах, как цветок приятно и ароматно пахнет!</a:t>
            </a:r>
          </a:p>
          <a:p>
            <a:pPr>
              <a:buNone/>
            </a:pPr>
            <a:r>
              <a:rPr lang="ru-RU" dirty="0" smtClean="0"/>
              <a:t>Ах, как прекрасный цветок приятно и ароматно пахнет!</a:t>
            </a:r>
            <a:endParaRPr lang="ru-RU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500042"/>
            <a:ext cx="3086096" cy="551975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Упражнение «Тишина»</a:t>
            </a:r>
          </a:p>
          <a:p>
            <a:pPr>
              <a:buNone/>
            </a:pPr>
            <a:r>
              <a:rPr lang="ru-RU" dirty="0" smtClean="0"/>
              <a:t>Была тишина</a:t>
            </a:r>
          </a:p>
          <a:p>
            <a:pPr>
              <a:buNone/>
            </a:pPr>
            <a:r>
              <a:rPr lang="ru-RU" dirty="0" smtClean="0"/>
              <a:t>Тишина, тишина.</a:t>
            </a:r>
          </a:p>
          <a:p>
            <a:pPr>
              <a:buNone/>
            </a:pPr>
            <a:r>
              <a:rPr lang="ru-RU" dirty="0" smtClean="0"/>
              <a:t>Вдруг</a:t>
            </a:r>
          </a:p>
          <a:p>
            <a:pPr>
              <a:buNone/>
            </a:pPr>
            <a:r>
              <a:rPr lang="ru-RU" dirty="0" smtClean="0"/>
              <a:t>Грохотом</a:t>
            </a:r>
          </a:p>
          <a:p>
            <a:pPr>
              <a:buNone/>
            </a:pPr>
            <a:r>
              <a:rPr lang="ru-RU" dirty="0" smtClean="0"/>
              <a:t>Грома</a:t>
            </a:r>
          </a:p>
          <a:p>
            <a:pPr>
              <a:buNone/>
            </a:pPr>
            <a:r>
              <a:rPr lang="ru-RU" dirty="0" smtClean="0"/>
              <a:t>Сменилась она.</a:t>
            </a:r>
          </a:p>
          <a:p>
            <a:pPr>
              <a:buNone/>
            </a:pPr>
            <a:r>
              <a:rPr lang="ru-RU" dirty="0" smtClean="0"/>
              <a:t>И вот уже дождик</a:t>
            </a:r>
          </a:p>
          <a:p>
            <a:pPr>
              <a:buNone/>
            </a:pPr>
            <a:r>
              <a:rPr lang="ru-RU" dirty="0" smtClean="0"/>
              <a:t>Тихонько</a:t>
            </a:r>
          </a:p>
          <a:p>
            <a:pPr>
              <a:buNone/>
            </a:pPr>
            <a:r>
              <a:rPr lang="ru-RU" dirty="0" smtClean="0"/>
              <a:t>Ты слышишь?</a:t>
            </a:r>
          </a:p>
          <a:p>
            <a:pPr>
              <a:buNone/>
            </a:pPr>
            <a:r>
              <a:rPr lang="ru-RU" dirty="0" smtClean="0"/>
              <a:t>Закапал, закапал,</a:t>
            </a:r>
          </a:p>
          <a:p>
            <a:pPr>
              <a:buNone/>
            </a:pPr>
            <a:r>
              <a:rPr lang="ru-RU" dirty="0" smtClean="0"/>
              <a:t>Закапал по крыше…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000496" y="500042"/>
            <a:ext cx="4682494" cy="551975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Хорошо мне плыть часами</a:t>
            </a:r>
          </a:p>
          <a:p>
            <a:pPr>
              <a:buNone/>
            </a:pPr>
            <a:r>
              <a:rPr lang="ru-RU" dirty="0" smtClean="0"/>
              <a:t>Все равно – под парусами,</a:t>
            </a:r>
          </a:p>
          <a:p>
            <a:pPr>
              <a:buNone/>
            </a:pPr>
            <a:r>
              <a:rPr lang="ru-RU" dirty="0" smtClean="0"/>
              <a:t>Иль с мотором или в веслах!</a:t>
            </a:r>
          </a:p>
          <a:p>
            <a:pPr>
              <a:buNone/>
            </a:pPr>
            <a:r>
              <a:rPr lang="ru-RU" dirty="0" smtClean="0"/>
              <a:t>В те края, где нету взрослых!</a:t>
            </a:r>
          </a:p>
          <a:p>
            <a:pPr>
              <a:buNone/>
            </a:pPr>
            <a:r>
              <a:rPr lang="ru-RU" dirty="0" smtClean="0"/>
              <a:t>Повидаюсь с океаном!</a:t>
            </a:r>
          </a:p>
          <a:p>
            <a:pPr>
              <a:buNone/>
            </a:pPr>
            <a:r>
              <a:rPr lang="ru-RU" dirty="0" smtClean="0"/>
              <a:t>Потягаюсь с ураганом!</a:t>
            </a:r>
          </a:p>
          <a:p>
            <a:pPr>
              <a:buNone/>
            </a:pPr>
            <a:r>
              <a:rPr lang="ru-RU" dirty="0" smtClean="0"/>
              <a:t>И вернусь обратно к маме.</a:t>
            </a:r>
          </a:p>
          <a:p>
            <a:pPr algn="r">
              <a:buNone/>
            </a:pPr>
            <a:r>
              <a:rPr lang="ru-RU" dirty="0" smtClean="0"/>
              <a:t>Б. </a:t>
            </a:r>
            <a:r>
              <a:rPr lang="ru-RU" dirty="0" err="1" smtClean="0"/>
              <a:t>З</a:t>
            </a:r>
            <a:r>
              <a:rPr lang="ru-RU" dirty="0" err="1" smtClean="0"/>
              <a:t>аходер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642910" y="500042"/>
            <a:ext cx="7772400" cy="5929354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Ветер на море гуляет</a:t>
            </a:r>
          </a:p>
          <a:p>
            <a:pPr algn="ctr">
              <a:buNone/>
            </a:pPr>
            <a:r>
              <a:rPr lang="ru-RU" dirty="0" smtClean="0"/>
              <a:t>И кораблик подгоняет!</a:t>
            </a:r>
          </a:p>
          <a:p>
            <a:pPr algn="ctr">
              <a:buNone/>
            </a:pPr>
            <a:r>
              <a:rPr lang="ru-RU" dirty="0" smtClean="0"/>
              <a:t>Он бежит себе в волнах</a:t>
            </a:r>
          </a:p>
          <a:p>
            <a:pPr algn="ctr">
              <a:buNone/>
            </a:pPr>
            <a:r>
              <a:rPr lang="ru-RU" dirty="0" smtClean="0"/>
              <a:t>На раздутых парусах.</a:t>
            </a:r>
            <a:endParaRPr lang="ru-RU" dirty="0"/>
          </a:p>
        </p:txBody>
      </p:sp>
      <p:pic>
        <p:nvPicPr>
          <p:cNvPr id="1027" name="Picture 3" descr="C:\Users\user\Downloads\9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85728"/>
            <a:ext cx="3873484" cy="217883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Picture background"/>
          <p:cNvPicPr>
            <a:picLocks noChangeAspect="1" noChangeArrowheads="1"/>
          </p:cNvPicPr>
          <p:nvPr/>
        </p:nvPicPr>
        <p:blipFill>
          <a:blip r:embed="rId3"/>
          <a:srcRect l="12563" r="18339"/>
          <a:stretch>
            <a:fillRect/>
          </a:stretch>
        </p:blipFill>
        <p:spPr bwMode="auto">
          <a:xfrm>
            <a:off x="285720" y="2857496"/>
            <a:ext cx="2357454" cy="34647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1" name="Picture 7" descr="Picture backgroun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1357298"/>
            <a:ext cx="2224661" cy="5500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857488" y="357166"/>
            <a:ext cx="3749040" cy="37862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Произнесите с удивлением: о-о-о</a:t>
            </a:r>
          </a:p>
          <a:p>
            <a:r>
              <a:rPr lang="ru-RU" dirty="0" smtClean="0"/>
              <a:t>Произнесите с восхищением: а-а-а</a:t>
            </a:r>
          </a:p>
          <a:p>
            <a:r>
              <a:rPr lang="ru-RU" dirty="0" smtClean="0"/>
              <a:t>Произнесите сердито: у-у-у</a:t>
            </a:r>
          </a:p>
          <a:p>
            <a:r>
              <a:rPr lang="ru-RU" dirty="0" smtClean="0"/>
              <a:t>Произнесите радостно: и-и-и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357158" y="4714884"/>
            <a:ext cx="3857652" cy="12858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С утра на причале</a:t>
            </a:r>
          </a:p>
          <a:p>
            <a:pPr>
              <a:buNone/>
            </a:pPr>
            <a:r>
              <a:rPr lang="ru-RU" dirty="0" smtClean="0"/>
              <a:t>Стоит лодка с парусами.</a:t>
            </a:r>
            <a:endParaRPr lang="ru-RU" dirty="0"/>
          </a:p>
        </p:txBody>
      </p:sp>
      <p:sp>
        <p:nvSpPr>
          <p:cNvPr id="7" name="Содержимое 5"/>
          <p:cNvSpPr txBox="1">
            <a:spLocks/>
          </p:cNvSpPr>
          <p:nvPr/>
        </p:nvSpPr>
        <p:spPr>
          <a:xfrm>
            <a:off x="4572000" y="4714884"/>
            <a:ext cx="4325304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Проворонила</a:t>
            </a:r>
            <a:r>
              <a:rPr kumimoji="0" lang="ru-RU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ворона вороненка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642918"/>
            <a:ext cx="3749040" cy="5376882"/>
          </a:xfrm>
        </p:spPr>
        <p:txBody>
          <a:bodyPr>
            <a:normAutofit/>
          </a:bodyPr>
          <a:lstStyle/>
          <a:p>
            <a:pPr marL="514350" indent="-514350">
              <a:buSzPct val="100000"/>
              <a:buFont typeface="Wingdings" pitchFamily="2" charset="2"/>
              <a:buChar char="v"/>
            </a:pPr>
            <a:r>
              <a:rPr lang="ru-RU" dirty="0" smtClean="0"/>
              <a:t>Речка </a:t>
            </a:r>
          </a:p>
          <a:p>
            <a:pPr marL="514350" indent="-514350">
              <a:buSzPct val="100000"/>
              <a:buNone/>
            </a:pPr>
            <a:endParaRPr lang="ru-RU" dirty="0" smtClean="0"/>
          </a:p>
          <a:p>
            <a:pPr marL="514350" indent="-514350">
              <a:buSzPct val="100000"/>
              <a:buFont typeface="Wingdings" pitchFamily="2" charset="2"/>
              <a:buChar char="v"/>
            </a:pPr>
            <a:r>
              <a:rPr lang="ru-RU" dirty="0" smtClean="0"/>
              <a:t>Рыбка   </a:t>
            </a:r>
          </a:p>
          <a:p>
            <a:pPr marL="514350" indent="-514350">
              <a:buSzPct val="100000"/>
              <a:buNone/>
            </a:pPr>
            <a:endParaRPr lang="ru-RU" dirty="0" smtClean="0"/>
          </a:p>
          <a:p>
            <a:pPr marL="514350" indent="-514350">
              <a:buSzPct val="100000"/>
              <a:buFont typeface="Wingdings" pitchFamily="2" charset="2"/>
              <a:buChar char="v"/>
            </a:pPr>
            <a:r>
              <a:rPr lang="ru-RU" dirty="0" smtClean="0"/>
              <a:t>Птичка</a:t>
            </a:r>
          </a:p>
          <a:p>
            <a:pPr marL="514350" indent="-514350">
              <a:buSzPct val="100000"/>
              <a:buNone/>
            </a:pPr>
            <a:endParaRPr lang="ru-RU" dirty="0" smtClean="0"/>
          </a:p>
          <a:p>
            <a:pPr marL="514350" indent="-514350">
              <a:buSzPct val="100000"/>
              <a:buFont typeface="Wingdings" pitchFamily="2" charset="2"/>
              <a:buChar char="v"/>
            </a:pPr>
            <a:r>
              <a:rPr lang="ru-RU" dirty="0" smtClean="0"/>
              <a:t>Пароход</a:t>
            </a:r>
          </a:p>
          <a:p>
            <a:pPr marL="514350" indent="-514350">
              <a:buSzPct val="100000"/>
              <a:buNone/>
            </a:pPr>
            <a:endParaRPr lang="ru-RU" dirty="0" smtClean="0"/>
          </a:p>
          <a:p>
            <a:pPr marL="514350" indent="-514350">
              <a:buSzPct val="100000"/>
              <a:buFont typeface="Wingdings" pitchFamily="2" charset="2"/>
              <a:buChar char="v"/>
            </a:pPr>
            <a:r>
              <a:rPr lang="ru-RU" dirty="0" smtClean="0"/>
              <a:t>Фонарики</a:t>
            </a:r>
          </a:p>
          <a:p>
            <a:pPr marL="514350" indent="-514350">
              <a:buSzPct val="100000"/>
              <a:buNone/>
            </a:pPr>
            <a:endParaRPr lang="ru-RU" dirty="0" smtClean="0"/>
          </a:p>
          <a:p>
            <a:pPr marL="514350" indent="-514350">
              <a:buSzPct val="100000"/>
              <a:buFont typeface="Wingdings" pitchFamily="2" charset="2"/>
              <a:buChar char="v"/>
            </a:pPr>
            <a:r>
              <a:rPr lang="ru-RU" dirty="0" smtClean="0"/>
              <a:t>Мост </a:t>
            </a:r>
            <a:endParaRPr lang="ru-RU" dirty="0"/>
          </a:p>
        </p:txBody>
      </p:sp>
      <p:sp>
        <p:nvSpPr>
          <p:cNvPr id="6" name="Полилиния 5"/>
          <p:cNvSpPr/>
          <p:nvPr/>
        </p:nvSpPr>
        <p:spPr>
          <a:xfrm>
            <a:off x="3714744" y="785794"/>
            <a:ext cx="2198558" cy="234845"/>
          </a:xfrm>
          <a:custGeom>
            <a:avLst/>
            <a:gdLst>
              <a:gd name="connsiteX0" fmla="*/ 2498 w 2198558"/>
              <a:gd name="connsiteY0" fmla="*/ 112426 h 234845"/>
              <a:gd name="connsiteX1" fmla="*/ 92439 w 2198558"/>
              <a:gd name="connsiteY1" fmla="*/ 187377 h 234845"/>
              <a:gd name="connsiteX2" fmla="*/ 557135 w 2198558"/>
              <a:gd name="connsiteY2" fmla="*/ 7495 h 234845"/>
              <a:gd name="connsiteX3" fmla="*/ 991849 w 2198558"/>
              <a:gd name="connsiteY3" fmla="*/ 232347 h 234845"/>
              <a:gd name="connsiteX4" fmla="*/ 1366603 w 2198558"/>
              <a:gd name="connsiteY4" fmla="*/ 22485 h 234845"/>
              <a:gd name="connsiteX5" fmla="*/ 1876269 w 2198558"/>
              <a:gd name="connsiteY5" fmla="*/ 217357 h 234845"/>
              <a:gd name="connsiteX6" fmla="*/ 2146092 w 2198558"/>
              <a:gd name="connsiteY6" fmla="*/ 97436 h 234845"/>
              <a:gd name="connsiteX7" fmla="*/ 2191062 w 2198558"/>
              <a:gd name="connsiteY7" fmla="*/ 97436 h 234845"/>
              <a:gd name="connsiteX8" fmla="*/ 2191062 w 2198558"/>
              <a:gd name="connsiteY8" fmla="*/ 97436 h 234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98558" h="234845">
                <a:moveTo>
                  <a:pt x="2498" y="112426"/>
                </a:moveTo>
                <a:cubicBezTo>
                  <a:pt x="1249" y="158646"/>
                  <a:pt x="0" y="204866"/>
                  <a:pt x="92439" y="187377"/>
                </a:cubicBezTo>
                <a:cubicBezTo>
                  <a:pt x="184879" y="169889"/>
                  <a:pt x="407233" y="0"/>
                  <a:pt x="557135" y="7495"/>
                </a:cubicBezTo>
                <a:cubicBezTo>
                  <a:pt x="707037" y="14990"/>
                  <a:pt x="856938" y="229849"/>
                  <a:pt x="991849" y="232347"/>
                </a:cubicBezTo>
                <a:cubicBezTo>
                  <a:pt x="1126760" y="234845"/>
                  <a:pt x="1219200" y="24983"/>
                  <a:pt x="1366603" y="22485"/>
                </a:cubicBezTo>
                <a:cubicBezTo>
                  <a:pt x="1514006" y="19987"/>
                  <a:pt x="1746354" y="204865"/>
                  <a:pt x="1876269" y="217357"/>
                </a:cubicBezTo>
                <a:cubicBezTo>
                  <a:pt x="2006184" y="229849"/>
                  <a:pt x="2093627" y="117423"/>
                  <a:pt x="2146092" y="97436"/>
                </a:cubicBezTo>
                <a:cubicBezTo>
                  <a:pt x="2198558" y="77449"/>
                  <a:pt x="2191062" y="97436"/>
                  <a:pt x="2191062" y="97436"/>
                </a:cubicBezTo>
                <a:lnTo>
                  <a:pt x="2191062" y="97436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3214678" y="1357298"/>
            <a:ext cx="1071570" cy="746935"/>
          </a:xfrm>
          <a:custGeom>
            <a:avLst/>
            <a:gdLst>
              <a:gd name="connsiteX0" fmla="*/ 689547 w 734518"/>
              <a:gd name="connsiteY0" fmla="*/ 389745 h 389745"/>
              <a:gd name="connsiteX1" fmla="*/ 719528 w 734518"/>
              <a:gd name="connsiteY1" fmla="*/ 344774 h 389745"/>
              <a:gd name="connsiteX2" fmla="*/ 599606 w 734518"/>
              <a:gd name="connsiteY2" fmla="*/ 134912 h 389745"/>
              <a:gd name="connsiteX3" fmla="*/ 224852 w 734518"/>
              <a:gd name="connsiteY3" fmla="*/ 89941 h 389745"/>
              <a:gd name="connsiteX4" fmla="*/ 29980 w 734518"/>
              <a:gd name="connsiteY4" fmla="*/ 29981 h 389745"/>
              <a:gd name="connsiteX5" fmla="*/ 44970 w 734518"/>
              <a:gd name="connsiteY5" fmla="*/ 0 h 389745"/>
              <a:gd name="connsiteX6" fmla="*/ 44970 w 734518"/>
              <a:gd name="connsiteY6" fmla="*/ 29981 h 389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4518" h="389745">
                <a:moveTo>
                  <a:pt x="689547" y="389745"/>
                </a:moveTo>
                <a:cubicBezTo>
                  <a:pt x="712032" y="388495"/>
                  <a:pt x="734518" y="387246"/>
                  <a:pt x="719528" y="344774"/>
                </a:cubicBezTo>
                <a:cubicBezTo>
                  <a:pt x="704538" y="302302"/>
                  <a:pt x="682052" y="177384"/>
                  <a:pt x="599606" y="134912"/>
                </a:cubicBezTo>
                <a:cubicBezTo>
                  <a:pt x="517160" y="92440"/>
                  <a:pt x="319790" y="107429"/>
                  <a:pt x="224852" y="89941"/>
                </a:cubicBezTo>
                <a:cubicBezTo>
                  <a:pt x="129914" y="72453"/>
                  <a:pt x="59960" y="44971"/>
                  <a:pt x="29980" y="29981"/>
                </a:cubicBezTo>
                <a:cubicBezTo>
                  <a:pt x="0" y="14991"/>
                  <a:pt x="42472" y="0"/>
                  <a:pt x="44970" y="0"/>
                </a:cubicBezTo>
                <a:cubicBezTo>
                  <a:pt x="47468" y="0"/>
                  <a:pt x="46219" y="14990"/>
                  <a:pt x="44970" y="29981"/>
                </a:cubicBezTo>
              </a:path>
            </a:pathLst>
          </a:cu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82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 l="23042" t="13975" r="23962" b="31676"/>
          <a:stretch>
            <a:fillRect/>
          </a:stretch>
        </p:blipFill>
        <p:spPr bwMode="auto">
          <a:xfrm>
            <a:off x="3143240" y="2071678"/>
            <a:ext cx="1478766" cy="1000132"/>
          </a:xfrm>
          <a:prstGeom prst="rect">
            <a:avLst/>
          </a:prstGeom>
          <a:noFill/>
        </p:spPr>
      </p:pic>
      <p:pic>
        <p:nvPicPr>
          <p:cNvPr id="20484" name="Picture 4" descr="Picture background"/>
          <p:cNvPicPr>
            <a:picLocks noChangeAspect="1" noChangeArrowheads="1"/>
          </p:cNvPicPr>
          <p:nvPr/>
        </p:nvPicPr>
        <p:blipFill>
          <a:blip r:embed="rId3"/>
          <a:srcRect t="56986"/>
          <a:stretch>
            <a:fillRect/>
          </a:stretch>
        </p:blipFill>
        <p:spPr bwMode="auto">
          <a:xfrm>
            <a:off x="3428992" y="3000372"/>
            <a:ext cx="1547810" cy="1358191"/>
          </a:xfrm>
          <a:prstGeom prst="rect">
            <a:avLst/>
          </a:prstGeom>
          <a:noFill/>
        </p:spPr>
      </p:pic>
      <p:pic>
        <p:nvPicPr>
          <p:cNvPr id="20486" name="Picture 6" descr="Picture backgroun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6248" y="4000504"/>
            <a:ext cx="1233463" cy="1233463"/>
          </a:xfrm>
          <a:prstGeom prst="rect">
            <a:avLst/>
          </a:prstGeom>
          <a:noFill/>
        </p:spPr>
      </p:pic>
      <p:pic>
        <p:nvPicPr>
          <p:cNvPr id="20488" name="Picture 8" descr="Picture backgroun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5143512"/>
            <a:ext cx="1833522" cy="1375142"/>
          </a:xfrm>
          <a:prstGeom prst="rect">
            <a:avLst/>
          </a:prstGeom>
          <a:noFill/>
        </p:spPr>
      </p:pic>
      <p:pic>
        <p:nvPicPr>
          <p:cNvPr id="12" name="Picture 8" descr="Picture backgroun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386966" flipH="1">
            <a:off x="4827135" y="5127529"/>
            <a:ext cx="1833522" cy="13751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Задачи и содержание ознакомление детей с художественной литературой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47800"/>
            <a:ext cx="8186766" cy="498159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- воспитывать интерес к художественной литературе, развивать способность к целостному восприятию произведений разных жанров, обеспечит усвоение содержания произведений и эмоциональную отзывчивость на него;</a:t>
            </a:r>
          </a:p>
          <a:p>
            <a:r>
              <a:rPr lang="ru-RU" dirty="0" smtClean="0"/>
              <a:t>- формировать первоначальные представления об особенностях художественной литературы: о жанрах (проза, поэзия), об их специфических особенностях; о композиции; о простейших элементах образности в языке;</a:t>
            </a:r>
          </a:p>
          <a:p>
            <a:r>
              <a:rPr lang="ru-RU" dirty="0" smtClean="0"/>
              <a:t>- воспитывать литературно-художественный вкус, способность понимать и чувствовать настроение произведения, улавливать музыкальность, звучность, ритмичность, красоту и поэтичность рассказов, сказок, стихов; развивать поэтический слух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Критерии отбора художественной литературы для детей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Круг </a:t>
            </a:r>
            <a:r>
              <a:rPr lang="ru-RU" b="1" dirty="0" smtClean="0"/>
              <a:t>детского чтения и рассказывания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28596" y="1447800"/>
          <a:ext cx="8286808" cy="512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Методы художественного чтения и рассказывания детям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/>
              <a:t>Методика художественного чтения и рассказывания на занятиях и в совместной образовательной деятельности воспитателя с </a:t>
            </a:r>
            <a:r>
              <a:rPr lang="ru-RU" sz="2400" b="1" dirty="0" smtClean="0"/>
              <a:t>детьми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Структура СООД по ЧХЛ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5604" name="Picture 4" descr="Picture background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214686"/>
            <a:ext cx="4533890" cy="32374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Использование словесные методических приемов в сочетании с </a:t>
            </a:r>
            <a:r>
              <a:rPr lang="ru-RU" sz="3200" dirty="0" smtClean="0"/>
              <a:t>наглядными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28596" y="1447800"/>
          <a:ext cx="8429684" cy="5053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Методика заучивания </a:t>
            </a:r>
            <a:r>
              <a:rPr lang="ru-RU" b="1" dirty="0" smtClean="0"/>
              <a:t>стихотворений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00034" y="1447800"/>
          <a:ext cx="8186766" cy="29098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3556" name="Picture 4" descr="Picture background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3796913"/>
            <a:ext cx="4589389" cy="30610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B5026B3B4A4294991109AEA28CBFB46" ma:contentTypeVersion="1" ma:contentTypeDescription="Создание документа." ma:contentTypeScope="" ma:versionID="94bedb83e1def23006803bf9ca5d05e7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353294c2809b87a4a8033d8915ffb880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T4CTUPCNHN5M-983588149-189</_dlc_DocId>
    <_dlc_DocIdUrl xmlns="c71519f2-859d-46c1-a1b6-2941efed936d">
      <Url>http://www.eduportal44.ru/chuhloma/rodnik/1/Swetlana_Sorokina/_layouts/15/DocIdRedir.aspx?ID=T4CTUPCNHN5M-983588149-189</Url>
      <Description>T4CTUPCNHN5M-983588149-189</Description>
    </_dlc_DocIdUrl>
  </documentManagement>
</p:properties>
</file>

<file path=customXml/itemProps1.xml><?xml version="1.0" encoding="utf-8"?>
<ds:datastoreItem xmlns:ds="http://schemas.openxmlformats.org/officeDocument/2006/customXml" ds:itemID="{012235E6-88CA-4671-A6B6-FECC0510D15A}"/>
</file>

<file path=customXml/itemProps2.xml><?xml version="1.0" encoding="utf-8"?>
<ds:datastoreItem xmlns:ds="http://schemas.openxmlformats.org/officeDocument/2006/customXml" ds:itemID="{2F519563-29BC-4BA6-AD7C-85C1D3B64403}"/>
</file>

<file path=customXml/itemProps3.xml><?xml version="1.0" encoding="utf-8"?>
<ds:datastoreItem xmlns:ds="http://schemas.openxmlformats.org/officeDocument/2006/customXml" ds:itemID="{461A039D-DCD0-4CDC-8FCA-7AB9A8D0C8EA}"/>
</file>

<file path=customXml/itemProps4.xml><?xml version="1.0" encoding="utf-8"?>
<ds:datastoreItem xmlns:ds="http://schemas.openxmlformats.org/officeDocument/2006/customXml" ds:itemID="{802F96F9-53EB-468F-B862-32D30095AE2D}"/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194</TotalTime>
  <Words>585</Words>
  <Application>Microsoft Office PowerPoint</Application>
  <PresentationFormat>Экран (4:3)</PresentationFormat>
  <Paragraphs>125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Справедливость</vt:lpstr>
      <vt:lpstr>ОСОБЕННОСТИ ЧТЕНИЯ ХУДОЖЕСТВЕННОЙ ЛИТЕРАТУРЫ В РАЗНЫХ ВОЗРАСТНЫХ ГРУППАХ В ДЕТСКОМ САДУ</vt:lpstr>
      <vt:lpstr>Задачи и содержание ознакомление детей с художественной литературой</vt:lpstr>
      <vt:lpstr>Критерии отбора художественной литературы для детей</vt:lpstr>
      <vt:lpstr>Круг детского чтения и рассказывания</vt:lpstr>
      <vt:lpstr>Методы художественного чтения и рассказывания детям</vt:lpstr>
      <vt:lpstr>Методика художественного чтения и рассказывания на занятиях и в совместной образовательной деятельности воспитателя с детьми</vt:lpstr>
      <vt:lpstr>Структура СООД по ЧХЛ</vt:lpstr>
      <vt:lpstr>Использование словесные методических приемов в сочетании с наглядными</vt:lpstr>
      <vt:lpstr>Методика заучивания стихотворений</vt:lpstr>
      <vt:lpstr>Приемы, способствующие запоминанию стихов</vt:lpstr>
      <vt:lpstr>Мастер-класс  «Методы заучивания стихов»</vt:lpstr>
      <vt:lpstr>Слайд 12</vt:lpstr>
      <vt:lpstr>Техника речи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20</cp:revision>
  <dcterms:created xsi:type="dcterms:W3CDTF">2025-03-03T07:22:44Z</dcterms:created>
  <dcterms:modified xsi:type="dcterms:W3CDTF">2025-03-03T10:37:01Z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0x0101005B5026B3B4A4294991109AEA28CBFB46</vt:lpwstr>
  </property>
  <property fmtid="{D5CDD505-2E9C-101B-9397-08002B2CF9AE}" pid="3" name="_dlc_DocIdItemGuid">
    <vt:lpwstr>d16015bd-56d0-4eef-8502-e1d9b9715046</vt:lpwstr>
  </property>
</Properties>
</file>