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6" r:id="rId10"/>
    <p:sldId id="267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CC99"/>
    <a:srgbClr val="FFCC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7BB0-D867-4729-9031-737DDE9C93E1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F474-1B00-44B3-B5CC-86B340347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5A8B-6A5C-4733-AAB4-3FD14A6E1FEE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1D5F-8C98-4C29-93B6-EF76B8F26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CE04-E140-493B-A04D-1E98198A636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1742-DA77-488D-8258-0E496B7A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0733-39AF-4196-867F-CE538B357386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3165-69FD-42E2-80B8-AADF7281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E1D7-5B63-474C-8465-F6E3BB1FDFBD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09D2-5461-46D0-A9EF-12F5100C7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30C-8D1A-4F46-87C5-7D4916909FB5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56E7-9DF9-4327-9749-500F38EA5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0669-6446-4B11-8825-944AFB6B84C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6DFB-91F6-4E05-A2D4-0B1221AD4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9B72-903C-472B-9EE0-07659B48E415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962D-2528-43BF-B3C9-80121CA0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3EBF-5022-4928-A726-5B5A87EE7899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6D2F-121E-43E2-89B5-B76CBE805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EC53-4BD7-472C-BE5F-C3B35D3C97A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81BB-3B15-44DE-8BA0-061F0C90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B0E3-D6F8-4132-B381-B33498D677EB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BFBA-AC4C-49C3-A134-3297CCD2D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2BF3D-1DFC-4BAC-BDF7-1F4612F0833E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FA41C9-46CC-4434-A7A2-219A5194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124075" y="1916113"/>
            <a:ext cx="533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Познавательный проект </a:t>
            </a:r>
          </a:p>
          <a:p>
            <a:pPr algn="ctr"/>
            <a:r>
              <a:rPr lang="ru-RU" b="1"/>
              <a:t>с воспитанниками средней группы</a:t>
            </a:r>
          </a:p>
          <a:p>
            <a:pPr algn="ctr"/>
            <a:r>
              <a:rPr lang="ru-RU" b="1"/>
              <a:t>Краткосрочный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35150" y="404813"/>
            <a:ext cx="533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МБДОУ Чухломский детский сад «Родничок»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43213" y="5013325"/>
            <a:ext cx="357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Воспитатель: Соловьева Е.Н.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339975" y="2852738"/>
            <a:ext cx="49339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«Листопад, листопад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засыпает детский сад»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40200" y="6165850"/>
            <a:ext cx="113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2021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год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35150" y="4365625"/>
            <a:ext cx="562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Срок реализации:</a:t>
            </a:r>
            <a:r>
              <a:rPr lang="ru-RU"/>
              <a:t> </a:t>
            </a:r>
            <a:r>
              <a:rPr lang="ru-RU" b="1"/>
              <a:t>с 27 сентября по 30 сентября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Соловьева Е.Н\Attachments_jenja-1984@mail.ru_2021-10-01_16-06-36\IMG_20210927_10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4664"/>
            <a:ext cx="5392688" cy="3033387"/>
          </a:xfrm>
          <a:prstGeom prst="rect">
            <a:avLst/>
          </a:prstGeom>
          <a:noFill/>
        </p:spPr>
      </p:pic>
      <p:pic>
        <p:nvPicPr>
          <p:cNvPr id="3075" name="Picture 3" descr="C:\Users\Admin\Desktop\Соловьева Е.Н\Attachments_jenja-1984@mail.ru_2021-10-01_16-06-36\IMG_20210927_105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5536704" cy="311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</a:rPr>
              <a:t>3. Двигательная деятельность:</a:t>
            </a:r>
            <a:r>
              <a:rPr lang="ru-RU" sz="4000" smtClean="0">
                <a:solidFill>
                  <a:srgbClr val="990033"/>
                </a:solidFill>
              </a:rPr>
              <a:t/>
            </a:r>
            <a:br>
              <a:rPr lang="ru-RU" sz="4000" smtClean="0">
                <a:solidFill>
                  <a:srgbClr val="990033"/>
                </a:solidFill>
              </a:rPr>
            </a:br>
            <a:endParaRPr lang="ru-RU" sz="4000" smtClean="0">
              <a:solidFill>
                <a:srgbClr val="990033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1"/>
          </p:nvPr>
        </p:nvSpPr>
        <p:spPr>
          <a:xfrm>
            <a:off x="827088" y="1557338"/>
            <a:ext cx="3138487" cy="3489325"/>
          </a:xfrm>
          <a:solidFill>
            <a:srgbClr val="FFCC99">
              <a:alpha val="43921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dirty="0" smtClean="0"/>
              <a:t>Подвижные игры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        - «Найди пару»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         - «Цветные листочки»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         -  «Солнышко и дождик»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         - «Птички в гнездышке»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        - «Перелет птиц»</a:t>
            </a:r>
          </a:p>
        </p:txBody>
      </p:sp>
      <p:pic>
        <p:nvPicPr>
          <p:cNvPr id="21515" name="Picture 11" descr="IMG_20210927_11273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981075"/>
            <a:ext cx="4643438" cy="2611438"/>
          </a:xfrm>
        </p:spPr>
      </p:pic>
      <p:pic>
        <p:nvPicPr>
          <p:cNvPr id="21516" name="Picture 12" descr="IMG_20210927_11305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3789363"/>
            <a:ext cx="4751388" cy="267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 Пальчиковая гимнастика</a:t>
            </a:r>
            <a:endParaRPr lang="ru-RU" b="1" i="1" dirty="0" smtClean="0">
              <a:solidFill>
                <a:srgbClr val="990033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5218113"/>
          </a:xfrm>
          <a:solidFill>
            <a:srgbClr val="FFCC99">
              <a:alpha val="43921"/>
            </a:srgbClr>
          </a:solidFill>
        </p:spPr>
        <p:txBody>
          <a:bodyPr/>
          <a:lstStyle/>
          <a:p>
            <a:pPr eaLnBrk="1" hangingPunct="1"/>
            <a:r>
              <a:rPr lang="ru-RU" dirty="0" smtClean="0"/>
              <a:t>         </a:t>
            </a:r>
            <a:r>
              <a:rPr lang="ru-RU" dirty="0" smtClean="0"/>
              <a:t>- «Осень»</a:t>
            </a:r>
          </a:p>
          <a:p>
            <a:pPr eaLnBrk="1" hangingPunct="1"/>
            <a:r>
              <a:rPr lang="ru-RU" dirty="0" smtClean="0"/>
              <a:t>         - «Мы идем в осенний лес»</a:t>
            </a:r>
          </a:p>
          <a:p>
            <a:pPr eaLnBrk="1" hangingPunct="1"/>
            <a:r>
              <a:rPr lang="ru-RU" dirty="0" smtClean="0"/>
              <a:t>          - «Тучка</a:t>
            </a:r>
            <a:r>
              <a:rPr lang="ru-RU" dirty="0" smtClean="0"/>
              <a:t>»</a:t>
            </a:r>
            <a:r>
              <a:rPr lang="ru-RU" i="1" dirty="0" smtClean="0"/>
              <a:t> :</a:t>
            </a:r>
            <a:endParaRPr lang="ru-RU" dirty="0" smtClean="0"/>
          </a:p>
        </p:txBody>
      </p:sp>
      <p:pic>
        <p:nvPicPr>
          <p:cNvPr id="1026" name="Picture 2" descr="C:\Users\Admin\Desktop\Соловьева Е.Н\Attachments_jenja-1984@mail.ru_2021-10-01_16-06-36\IMG_20210927_105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588865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3 этап - заключительный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Оформление материалов проекта</a:t>
            </a:r>
          </a:p>
          <a:p>
            <a:r>
              <a:rPr lang="ru-RU" dirty="0" smtClean="0"/>
              <a:t>Создание презентации проекта</a:t>
            </a:r>
            <a:endParaRPr lang="ru-RU" dirty="0"/>
          </a:p>
        </p:txBody>
      </p:sp>
      <p:pic>
        <p:nvPicPr>
          <p:cNvPr id="4100" name="Picture 4" descr="C:\Users\Admin\Desktop\Соловьева Е.Н\Attachments_jenja-1984@mail.ru_2021-10-01_16-06-36\3d63fd24-9227-469b-80a5-7d9f11d971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526699" cy="2645024"/>
          </a:xfrm>
          <a:prstGeom prst="rect">
            <a:avLst/>
          </a:prstGeom>
          <a:noFill/>
        </p:spPr>
      </p:pic>
      <p:pic>
        <p:nvPicPr>
          <p:cNvPr id="4101" name="Picture 5" descr="C:\Users\Admin\Desktop\Соловьева Е.Н\Attachments_jenja-1984@mail.ru_2021-10-01_16-06-36\05c73838-f113-4e9f-b0b2-e35fd86c9c15.jpg"/>
          <p:cNvPicPr>
            <a:picLocks noChangeAspect="1" noChangeArrowheads="1"/>
          </p:cNvPicPr>
          <p:nvPr/>
        </p:nvPicPr>
        <p:blipFill>
          <a:blip r:embed="rId4" cstate="print"/>
          <a:srcRect b="26391"/>
          <a:stretch>
            <a:fillRect/>
          </a:stretch>
        </p:blipFill>
        <p:spPr bwMode="auto">
          <a:xfrm>
            <a:off x="539552" y="2852936"/>
            <a:ext cx="381515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оловьева Е.Н\Attachments_jenja-1984@mail.ru_2021-10-01_16-06-36\IMG_20210927_11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680898" cy="432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571625" y="857250"/>
            <a:ext cx="6929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Grp="1"/>
          </p:cNvSpPr>
          <p:nvPr>
            <p:ph type="body" idx="4294967295"/>
          </p:nvPr>
        </p:nvSpPr>
        <p:spPr>
          <a:xfrm>
            <a:off x="468313" y="692150"/>
            <a:ext cx="8229600" cy="4464050"/>
          </a:xfrm>
          <a:solidFill>
            <a:srgbClr val="FFCC99">
              <a:alpha val="36862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3300"/>
                </a:solidFill>
              </a:rPr>
              <a:t>Проблема проекта: </a:t>
            </a:r>
            <a:r>
              <a:rPr lang="ru-RU" sz="1800" smtClean="0"/>
              <a:t>в ходе беседы с детьми были сделаны выводы о недостаточном  уровне сформированности знаний о признаках осени,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      сезонных изменениях.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3300"/>
                </a:solidFill>
              </a:rPr>
              <a:t>Актуальность: </a:t>
            </a:r>
            <a:r>
              <a:rPr lang="ru-RU" sz="1800" smtClean="0"/>
              <a:t>воспитание любви к природе – одна из главных задач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современного  дошкольного образовательного учреждения. Начинать эту работу необходимо с самого раннего детства. Природа способствует гармоничному развитию личности ребенка, в связи с чем закладываются основы воспитания к окружающему миру, желание любить и понимать природу. Можно сказать, что экология природы положительно воздействует на экологию человеческой души: возникает эстетическое наслаждение звуками, запахами и красками природы. Труд человека приобретает радостные оттенки.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      На основе приобретѐнных знаний формируются такие качества, как любознательность, умение наблюдать, логически мыслить, эстетически относиться ко всему живому.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11188" y="1657350"/>
            <a:ext cx="79216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990033"/>
                </a:solidFill>
              </a:rPr>
              <a:t>Задачи:</a:t>
            </a:r>
            <a:r>
              <a:rPr lang="ru-RU" b="1"/>
              <a:t> </a:t>
            </a:r>
          </a:p>
          <a:p>
            <a:pPr algn="ctr"/>
            <a:r>
              <a:rPr lang="ru-RU" b="1" i="1" u="sng"/>
              <a:t>Для воспитателя:</a:t>
            </a:r>
          </a:p>
          <a:p>
            <a:pPr algn="ctr"/>
            <a:r>
              <a:rPr lang="ru-RU" b="1"/>
              <a:t>выяснить природу листопада, </a:t>
            </a:r>
          </a:p>
          <a:p>
            <a:pPr algn="ctr"/>
            <a:r>
              <a:rPr lang="ru-RU" b="1"/>
              <a:t>активизировать словарь детей по теме.</a:t>
            </a:r>
            <a:r>
              <a:rPr lang="ru-RU"/>
              <a:t>   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4213" y="3284538"/>
            <a:ext cx="7561262" cy="2289175"/>
          </a:xfrm>
          <a:prstGeom prst="rect">
            <a:avLst/>
          </a:prstGeom>
          <a:solidFill>
            <a:srgbClr val="FFCC99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         </a:t>
            </a:r>
            <a:r>
              <a:rPr lang="ru-RU" b="1" i="1" u="sng"/>
              <a:t>Для детей:</a:t>
            </a:r>
            <a:endParaRPr lang="ru-RU" u="sng"/>
          </a:p>
          <a:p>
            <a:pPr algn="ctr"/>
            <a:r>
              <a:rPr lang="ru-RU" b="1"/>
              <a:t>         - дать элементарные представления об осеннем явлении природы - листопад;</a:t>
            </a:r>
            <a:endParaRPr lang="ru-RU"/>
          </a:p>
          <a:p>
            <a:pPr algn="ctr"/>
            <a:r>
              <a:rPr lang="ru-RU" b="1"/>
              <a:t>         - вызвать интерес к исследованию природы родного края;</a:t>
            </a:r>
            <a:endParaRPr lang="ru-RU"/>
          </a:p>
          <a:p>
            <a:pPr algn="ctr"/>
            <a:r>
              <a:rPr lang="ru-RU" b="1"/>
              <a:t>         - развивать творчество;</a:t>
            </a:r>
            <a:endParaRPr lang="ru-RU"/>
          </a:p>
          <a:p>
            <a:pPr algn="ctr"/>
            <a:r>
              <a:rPr lang="ru-RU" b="1"/>
              <a:t>         - воспитывать у детей умение любоваться осенней красотой природы, бережное отношение к природе.</a:t>
            </a:r>
            <a:endParaRPr lang="ru-RU"/>
          </a:p>
          <a:p>
            <a:pPr algn="ctr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4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0033"/>
                </a:solidFill>
              </a:rPr>
              <a:t>Цель проекта: формировать элементарные представления о признаках осени.</a:t>
            </a:r>
            <a:r>
              <a:rPr lang="ru-RU" sz="3200" smtClean="0">
                <a:solidFill>
                  <a:srgbClr val="990033"/>
                </a:solidFill>
              </a:rPr>
              <a:t/>
            </a:r>
            <a:br>
              <a:rPr lang="ru-RU" sz="3200" smtClean="0">
                <a:solidFill>
                  <a:srgbClr val="990033"/>
                </a:solidFill>
              </a:rPr>
            </a:br>
            <a:endParaRPr lang="ru-RU" sz="320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650" y="1412875"/>
            <a:ext cx="7920038" cy="33782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         Художественная и научная литература по теме;</a:t>
            </a:r>
            <a:endParaRPr lang="ru-RU" sz="2400"/>
          </a:p>
          <a:p>
            <a:r>
              <a:rPr lang="ru-RU" sz="2400" b="1"/>
              <a:t>         Иллюстрации, картины, фотографии, зарисовки;</a:t>
            </a:r>
            <a:endParaRPr lang="ru-RU" sz="2400"/>
          </a:p>
          <a:p>
            <a:r>
              <a:rPr lang="ru-RU" sz="2400" b="1"/>
              <a:t>         Дидактические игры, настольно-печатные, словесные игры;</a:t>
            </a:r>
            <a:endParaRPr lang="ru-RU" sz="2400"/>
          </a:p>
          <a:p>
            <a:r>
              <a:rPr lang="ru-RU" sz="2400" b="1"/>
              <a:t>         Атрибуты для подвижных игр;</a:t>
            </a:r>
            <a:endParaRPr lang="ru-RU" sz="2400"/>
          </a:p>
          <a:p>
            <a:r>
              <a:rPr lang="ru-RU" sz="2400" b="1"/>
              <a:t>         Картотеки пословиц, поговорок, загадок, считалок по теме проекта.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0033"/>
                </a:solidFill>
              </a:rPr>
              <a:t>Материально-технические ресурсы:</a:t>
            </a:r>
            <a:r>
              <a:rPr lang="ru-RU" sz="3600" smtClean="0">
                <a:solidFill>
                  <a:srgbClr val="990033"/>
                </a:solidFill>
              </a:rPr>
              <a:t/>
            </a:r>
            <a:br>
              <a:rPr lang="ru-RU" sz="3600" smtClean="0">
                <a:solidFill>
                  <a:srgbClr val="990033"/>
                </a:solidFill>
              </a:rPr>
            </a:br>
            <a:endParaRPr lang="ru-RU" sz="360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</a:rPr>
              <a:t>Этапы</a:t>
            </a:r>
            <a:r>
              <a:rPr lang="ru-RU" sz="4000" b="1" smtClean="0">
                <a:solidFill>
                  <a:srgbClr val="990033"/>
                </a:solidFill>
                <a:latin typeface="Arial" charset="0"/>
              </a:rPr>
              <a:t> р</a:t>
            </a:r>
            <a:r>
              <a:rPr lang="ru-RU" sz="4000" b="1" smtClean="0">
                <a:solidFill>
                  <a:srgbClr val="990033"/>
                </a:solidFill>
              </a:rPr>
              <a:t>еализации </a:t>
            </a:r>
            <a:r>
              <a:rPr lang="ru-RU" sz="4000" b="1" smtClean="0">
                <a:solidFill>
                  <a:srgbClr val="990033"/>
                </a:solidFill>
                <a:latin typeface="Arial" charset="0"/>
              </a:rPr>
              <a:t>п</a:t>
            </a:r>
            <a:r>
              <a:rPr lang="ru-RU" sz="4000" b="1" smtClean="0">
                <a:solidFill>
                  <a:srgbClr val="990033"/>
                </a:solidFill>
              </a:rPr>
              <a:t>роекта</a:t>
            </a:r>
          </a:p>
        </p:txBody>
      </p:sp>
      <p:pic>
        <p:nvPicPr>
          <p:cNvPr id="17411" name="Picture 3" descr="0a156cd2-9cf3-4283-afa7-e8d5b100e0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557338"/>
            <a:ext cx="6238875" cy="467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</a:rPr>
              <a:t>1.Подготовительный этап:</a:t>
            </a:r>
            <a:r>
              <a:rPr lang="ru-RU" sz="4000" smtClean="0">
                <a:solidFill>
                  <a:srgbClr val="990033"/>
                </a:solidFill>
              </a:rPr>
              <a:t/>
            </a:r>
            <a:br>
              <a:rPr lang="ru-RU" sz="4000" smtClean="0">
                <a:solidFill>
                  <a:srgbClr val="990033"/>
                </a:solidFill>
              </a:rPr>
            </a:br>
            <a:endParaRPr lang="ru-RU" sz="4000" smtClean="0">
              <a:solidFill>
                <a:srgbClr val="990033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Составление плана совместной работы с детьми;</a:t>
            </a:r>
          </a:p>
          <a:p>
            <a:pPr eaLnBrk="1" hangingPunct="1"/>
            <a:r>
              <a:rPr lang="ru-RU" smtClean="0"/>
              <a:t>Подбор материала и оборудования для занятий, бесед, игр с детьми;</a:t>
            </a:r>
          </a:p>
          <a:p>
            <a:pPr eaLnBrk="1" hangingPunct="1"/>
            <a:r>
              <a:rPr lang="ru-RU" smtClean="0"/>
              <a:t>Подборка иллюстраций, литературы.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</a:rPr>
              <a:t>2.Основной этап:</a:t>
            </a:r>
            <a:r>
              <a:rPr lang="ru-RU" sz="4000" b="1" i="1" smtClean="0">
                <a:solidFill>
                  <a:srgbClr val="990033"/>
                </a:solidFill>
              </a:rPr>
              <a:t/>
            </a:r>
            <a:br>
              <a:rPr lang="ru-RU" sz="4000" b="1" i="1" smtClean="0">
                <a:solidFill>
                  <a:srgbClr val="990033"/>
                </a:solidFill>
              </a:rPr>
            </a:br>
            <a:endParaRPr lang="ru-RU" sz="4000" b="1" i="1" smtClean="0">
              <a:solidFill>
                <a:srgbClr val="990033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  <a:solidFill>
            <a:srgbClr val="FFCC99">
              <a:alpha val="43921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/>
              <a:t>1. Игровая деятельность:</a:t>
            </a:r>
            <a:endParaRPr lang="ru-RU" i="1" smtClean="0"/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         Сюжетно – ролевые игры: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           -</a:t>
            </a:r>
            <a:r>
              <a:rPr lang="ru-RU" smtClean="0"/>
              <a:t> «Путешествие в осенний лес»</a:t>
            </a:r>
            <a:endParaRPr lang="ru-RU" i="1" smtClean="0"/>
          </a:p>
          <a:p>
            <a:pPr eaLnBrk="1" hangingPunct="1">
              <a:lnSpc>
                <a:spcPct val="90000"/>
              </a:lnSpc>
            </a:pPr>
            <a:r>
              <a:rPr lang="ru-RU" i="1" smtClean="0"/>
              <a:t>          Дидактические игры: 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- «Осенние предметы»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- «Солнышко и дождик»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          - «Узнай дерево по листу»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 - «Какой сок? Какое варенье?»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 - «С какого дерева лист?»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</a:rPr>
              <a:t>2. Коммуникативная деятельность:</a:t>
            </a:r>
            <a:r>
              <a:rPr lang="ru-RU" sz="4000" smtClean="0">
                <a:solidFill>
                  <a:srgbClr val="990033"/>
                </a:solidFill>
              </a:rPr>
              <a:t/>
            </a:r>
            <a:br>
              <a:rPr lang="ru-RU" sz="4000" smtClean="0">
                <a:solidFill>
                  <a:srgbClr val="990033"/>
                </a:solidFill>
              </a:rPr>
            </a:br>
            <a:endParaRPr lang="ru-RU" sz="4000" smtClean="0">
              <a:solidFill>
                <a:srgbClr val="990033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Беседы: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- «Какая бывает осень»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- «Осенние заботы»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- «Что такое листопад?»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- «Осень в лесу»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 - </a:t>
            </a:r>
            <a:r>
              <a:rPr lang="ru-RU" sz="2400" i="1" smtClean="0"/>
              <a:t>«</a:t>
            </a:r>
            <a:r>
              <a:rPr lang="ru-RU" sz="2400" smtClean="0"/>
              <a:t>Почему листья осенью желтеют?»</a:t>
            </a:r>
            <a:r>
              <a:rPr lang="ru-RU" sz="2400" i="1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          Рассматривание картин и иллюстраций: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 - «Осень» Левитан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- «Поднос и овощи» Кончаловский</a:t>
            </a:r>
            <a:endParaRPr lang="ru-RU" sz="2400" i="1" smtClean="0"/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         Составление рассказов по картине: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          Загадки на осеннюю тематику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оловьева Е.Н\Attachments_jenja-1984@mail.ru_2021-10-01_16-06-36\IMG_20210927_10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5032648" cy="2830865"/>
          </a:xfrm>
          <a:prstGeom prst="rect">
            <a:avLst/>
          </a:prstGeom>
          <a:noFill/>
        </p:spPr>
      </p:pic>
      <p:pic>
        <p:nvPicPr>
          <p:cNvPr id="2051" name="Picture 3" descr="C:\Users\Admin\Desktop\Соловьева Е.Н\Attachments_jenja-1984@mail.ru_2021-10-01_16-06-36\IMG_20210927_105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5176664" cy="2911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T4CTUPCNHN5M-256796007-3212</_dlc_DocId>
    <_dlc_DocIdUrl xmlns="c71519f2-859d-46c1-a1b6-2941efed936d">
      <Url>http://www.eduportal44.ru/chuhloma/rodnik/1/_layouts/15/DocIdRedir.aspx?ID=T4CTUPCNHN5M-256796007-3212</Url>
      <Description>T4CTUPCNHN5M-256796007-3212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F4A8B-90BB-4704-A95B-8F11646F2AC8}"/>
</file>

<file path=customXml/itemProps2.xml><?xml version="1.0" encoding="utf-8"?>
<ds:datastoreItem xmlns:ds="http://schemas.openxmlformats.org/officeDocument/2006/customXml" ds:itemID="{34BADEBA-FD14-4A82-82DF-BD4624C70819}"/>
</file>

<file path=customXml/itemProps3.xml><?xml version="1.0" encoding="utf-8"?>
<ds:datastoreItem xmlns:ds="http://schemas.openxmlformats.org/officeDocument/2006/customXml" ds:itemID="{7B54EF47-CF72-40E2-986C-BB9D5D11FAC8}"/>
</file>

<file path=customXml/itemProps4.xml><?xml version="1.0" encoding="utf-8"?>
<ds:datastoreItem xmlns:ds="http://schemas.openxmlformats.org/officeDocument/2006/customXml" ds:itemID="{F023AEF9-4EE3-4C8E-ACBA-71A03629DE88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394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Цель проекта: формировать элементарные представления о признаках осени. </vt:lpstr>
      <vt:lpstr>Материально-технические ресурсы: </vt:lpstr>
      <vt:lpstr>Этапы реализации проекта</vt:lpstr>
      <vt:lpstr>1.Подготовительный этап: </vt:lpstr>
      <vt:lpstr>2.Основной этап: </vt:lpstr>
      <vt:lpstr>2. Коммуникативная деятельность: </vt:lpstr>
      <vt:lpstr>Слайд 9</vt:lpstr>
      <vt:lpstr>Слайд 10</vt:lpstr>
      <vt:lpstr>3. Двигательная деятельность: </vt:lpstr>
      <vt:lpstr> Пальчиковая гимнастика</vt:lpstr>
      <vt:lpstr>3 этап - заключительный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Admin</cp:lastModifiedBy>
  <cp:revision>7</cp:revision>
  <dcterms:created xsi:type="dcterms:W3CDTF">2014-10-04T12:33:22Z</dcterms:created>
  <dcterms:modified xsi:type="dcterms:W3CDTF">2021-10-03T07:08:08Z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55a35a71-ef9a-4a9f-a72a-0c2b45d5788e</vt:lpwstr>
  </property>
</Properties>
</file>