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4" r:id="rId8"/>
    <p:sldId id="266" r:id="rId9"/>
    <p:sldId id="270" r:id="rId10"/>
    <p:sldId id="280" r:id="rId11"/>
    <p:sldId id="271" r:id="rId12"/>
    <p:sldId id="273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7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3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000108"/>
            <a:ext cx="6172200" cy="3000396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«Магазин»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0" dirty="0">
                <a:solidFill>
                  <a:srgbClr val="FF0000"/>
                </a:solidFill>
              </a:rPr>
              <a:t>Подготовила воспитатель : Румянцева Любовь Викторовна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41490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Подготовительная к школе группа № 6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фото театр\магазин\aemgv3k5d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600056" cy="2970025"/>
          </a:xfrm>
          <a:prstGeom prst="rect">
            <a:avLst/>
          </a:prstGeom>
          <a:noFill/>
        </p:spPr>
      </p:pic>
      <p:pic>
        <p:nvPicPr>
          <p:cNvPr id="33795" name="Picture 3" descr="C:\Users\Admin\Desktop\фото театр\магазин\b0TwYiBMG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6888088" cy="3099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Admin\Desktop\фото театр\магазин\r0ZqGubKh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2826871" cy="5921896"/>
          </a:xfrm>
          <a:prstGeom prst="rect">
            <a:avLst/>
          </a:prstGeom>
          <a:noFill/>
        </p:spPr>
      </p:pic>
      <p:pic>
        <p:nvPicPr>
          <p:cNvPr id="8195" name="Picture 3" descr="C:\Users\Admin\Desktop\фото театр\магазин\fG04pkbL5M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3053696" cy="5921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keLOnDwWw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515272" cy="2031105"/>
          </a:xfrm>
        </p:spPr>
      </p:pic>
      <p:pic>
        <p:nvPicPr>
          <p:cNvPr id="5" name="Содержимое 3" descr="4GiiVUSFq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196752"/>
            <a:ext cx="4444867" cy="2000190"/>
          </a:xfrm>
          <a:prstGeom prst="rect">
            <a:avLst/>
          </a:prstGeom>
        </p:spPr>
      </p:pic>
      <p:pic>
        <p:nvPicPr>
          <p:cNvPr id="6145" name="Picture 1" descr="C:\Users\Admin\Desktop\фото театр\магазин\zAFRPv9J8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40968"/>
            <a:ext cx="7812360" cy="3515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67600" cy="1428760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</p:txBody>
      </p:sp>
      <p:pic>
        <p:nvPicPr>
          <p:cNvPr id="1025" name="Picture 1" descr="C:\Users\Admin\Desktop\фото театр\магазин\xauofBWqig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5879976" cy="2645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игры: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/>
              <a:t>Расширение знаний детей о взаимоотношении продавца с покупателями, формирование у детей навыков поведения в общественных местах, взаимодействия друг с другом в сюжетно-ролевой игре «Магазин».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5" descr="люббб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24944"/>
            <a:ext cx="7467600" cy="3360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игры:</a:t>
            </a:r>
          </a:p>
          <a:p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Образовательные</a:t>
            </a:r>
            <a:r>
              <a:rPr lang="ru-RU" dirty="0"/>
              <a:t> - приучать детей распределять роли и действовать согласно принятой на себя роли, развивать сюжет; - выполнять соответствующие игровые действия, находить в окружающей обстановке предметы, необходимые для игры, подводить детей к самостоятельному созданию игровых замыслов; - обогащать словарный запас (касса, чеки); - обогащать социально - игровой опыт детей (учить правильному взаимоотношению в игре).</a:t>
            </a:r>
          </a:p>
          <a:p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Развивающие</a:t>
            </a:r>
            <a:r>
              <a:rPr lang="ru-RU" dirty="0"/>
              <a:t> </a:t>
            </a:r>
            <a:r>
              <a:rPr lang="ru-RU" b="1" dirty="0"/>
              <a:t>- </a:t>
            </a:r>
            <a:r>
              <a:rPr lang="ru-RU" dirty="0"/>
              <a:t> развивать интерес к игре;</a:t>
            </a:r>
          </a:p>
          <a:p>
            <a:r>
              <a:rPr lang="ru-RU" b="1" dirty="0"/>
              <a:t>- </a:t>
            </a:r>
            <a:r>
              <a:rPr lang="ru-RU" dirty="0"/>
              <a:t> учить объединятся в группы в игре;</a:t>
            </a:r>
          </a:p>
          <a:p>
            <a:r>
              <a:rPr lang="ru-RU" dirty="0"/>
              <a:t>- знакомить детей с правилами поведения в магазине.</a:t>
            </a:r>
          </a:p>
          <a:p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Воспитательные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>- воспитывать уважение к труду взрослых.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Игрушки, изображающие товары, которые можно купить в магазине, расположенные на витрине, деньги, ценники, кассовый аппарат, весы.</a:t>
            </a:r>
          </a:p>
        </p:txBody>
      </p:sp>
      <p:pic>
        <p:nvPicPr>
          <p:cNvPr id="2050" name="Picture 2" descr="C:\Users\Любовь\Desktop\oFNo39GPiO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3686172" cy="2357454"/>
          </a:xfrm>
          <a:prstGeom prst="rect">
            <a:avLst/>
          </a:prstGeom>
          <a:noFill/>
        </p:spPr>
      </p:pic>
      <p:pic>
        <p:nvPicPr>
          <p:cNvPr id="2051" name="Picture 3" descr="C:\Users\Любовь\Desktop\7YoDTEv7HF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4" y="1500174"/>
            <a:ext cx="4445029" cy="4000528"/>
          </a:xfrm>
          <a:prstGeom prst="rect">
            <a:avLst/>
          </a:prstGeom>
          <a:noFill/>
        </p:spPr>
      </p:pic>
      <p:pic>
        <p:nvPicPr>
          <p:cNvPr id="5" name="Содержимое 4" descr="fuSz4gyBE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628800"/>
            <a:ext cx="3657600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6203032" cy="6188224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Беседа с детьми :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/>
              <a:t>Вы были в магазине?</a:t>
            </a:r>
          </a:p>
          <a:p>
            <a:r>
              <a:rPr lang="ru-RU" sz="2000" dirty="0"/>
              <a:t>Как называются люди, которые продают товар?</a:t>
            </a:r>
          </a:p>
          <a:p>
            <a:r>
              <a:rPr lang="ru-RU" sz="2000" dirty="0"/>
              <a:t>А как называются люди, которые пришли в магазин за покупками?</a:t>
            </a:r>
          </a:p>
          <a:p>
            <a:r>
              <a:rPr lang="ru-RU" sz="2000" dirty="0"/>
              <a:t>Во что одеты продавцы? В обычную или специальную одежду?</a:t>
            </a:r>
          </a:p>
          <a:p>
            <a:r>
              <a:rPr lang="ru-RU" sz="2000" dirty="0"/>
              <a:t>Какие отделы /магазины вы знаете ?</a:t>
            </a:r>
          </a:p>
          <a:p>
            <a:r>
              <a:rPr lang="ru-RU" sz="2000" dirty="0"/>
              <a:t>Кто работает в магазине ?</a:t>
            </a:r>
          </a:p>
          <a:p>
            <a:r>
              <a:rPr lang="ru-RU" sz="2000" dirty="0"/>
              <a:t>Каким должен быть продавец</a:t>
            </a:r>
          </a:p>
          <a:p>
            <a:r>
              <a:rPr lang="ru-RU" sz="2000" dirty="0"/>
              <a:t>по отношению к покупателю?</a:t>
            </a:r>
          </a:p>
          <a:p>
            <a:endParaRPr lang="ru-RU" dirty="0"/>
          </a:p>
        </p:txBody>
      </p:sp>
      <p:pic>
        <p:nvPicPr>
          <p:cNvPr id="6" name="Picture 2" descr="C:\Users\Любовь\Desktop\CifgC9tq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44824"/>
            <a:ext cx="2428892" cy="3857628"/>
          </a:xfrm>
          <a:prstGeom prst="rect">
            <a:avLst/>
          </a:prstGeom>
          <a:noFill/>
        </p:spPr>
      </p:pic>
      <p:pic>
        <p:nvPicPr>
          <p:cNvPr id="4" name="Содержимое 5" descr="hjILhzbcoK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5013176"/>
            <a:ext cx="3657600" cy="1645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игры игры:</a:t>
            </a:r>
          </a:p>
        </p:txBody>
      </p:sp>
      <p:pic>
        <p:nvPicPr>
          <p:cNvPr id="9" name="Содержимое 8" descr="ra9FqfMc76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404664"/>
            <a:ext cx="2193131" cy="4536504"/>
          </a:xfr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528" y="4652645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подготовительный: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создание предметно-игровой среды;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беседы с детьми о том, что такое магазин, для чего он предназначен, кто в магазине работает.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игровые упражнения и игровые ситуации по формированию игровых навыков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4" descr="e_3-F_OQ8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2057400" cy="4104456"/>
          </a:xfrm>
          <a:prstGeom prst="rect">
            <a:avLst/>
          </a:prstGeom>
        </p:spPr>
      </p:pic>
      <p:pic>
        <p:nvPicPr>
          <p:cNvPr id="7" name="Содержимое 7" descr="AdDRI5J1D2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124744"/>
            <a:ext cx="2057400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GFMaGrw7nu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348880"/>
            <a:ext cx="2522612" cy="4039344"/>
          </a:xfrm>
        </p:spPr>
      </p:pic>
      <p:pic>
        <p:nvPicPr>
          <p:cNvPr id="8" name="Содержимое 7" descr="QwfGqHuDjgw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132856"/>
            <a:ext cx="3657600" cy="1645920"/>
          </a:xfr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331640" y="-962"/>
            <a:ext cx="70567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ru-RU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основной этап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Начало, ход, конец игры, использовала прямые и косвенные приемы: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- Участие в игре (совет, напоминание и т.д.); 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Создание воображаемой ситуации.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/>
              <a:t> Распределение ролей.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/>
              <a:t> Игровые действия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Содержимое 4" descr="KD7Z412jy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509120"/>
            <a:ext cx="3977636" cy="17899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wjD0wNAZy2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2057400" cy="4896544"/>
          </a:xfrm>
        </p:spPr>
      </p:pic>
      <p:pic>
        <p:nvPicPr>
          <p:cNvPr id="6" name="Содержимое 5" descr="tQaX-PTrJgg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555776" y="260648"/>
            <a:ext cx="3657600" cy="1645920"/>
          </a:xfrm>
        </p:spPr>
      </p:pic>
      <p:pic>
        <p:nvPicPr>
          <p:cNvPr id="7" name="Содержимое 9" descr="I3k52Lt6pu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980728"/>
            <a:ext cx="2057400" cy="4752528"/>
          </a:xfrm>
          <a:prstGeom prst="rect">
            <a:avLst/>
          </a:prstGeom>
        </p:spPr>
      </p:pic>
      <p:pic>
        <p:nvPicPr>
          <p:cNvPr id="8" name="Содержимое 5" descr="LAd5sDT4jd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2132856"/>
            <a:ext cx="2193131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n-0S4WruM_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2193131" cy="4873625"/>
          </a:xfrm>
        </p:spPr>
      </p:pic>
      <p:pic>
        <p:nvPicPr>
          <p:cNvPr id="7" name="Содержимое 3" descr="HvqEiWf8O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76672"/>
            <a:ext cx="5441032" cy="2448464"/>
          </a:xfrm>
          <a:prstGeom prst="rect">
            <a:avLst/>
          </a:prstGeom>
        </p:spPr>
      </p:pic>
      <p:pic>
        <p:nvPicPr>
          <p:cNvPr id="8" name="Содержимое 3" descr="lCdSepvqY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212976"/>
            <a:ext cx="5472608" cy="246267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T4CTUPCNHN5M-256796007-3319</_dlc_DocId>
    <_dlc_DocIdUrl xmlns="c71519f2-859d-46c1-a1b6-2941efed936d">
      <Url>http://www.eduportal44.ru/chuhloma/rodnik/1/_layouts/15/DocIdRedir.aspx?ID=T4CTUPCNHN5M-256796007-3319</Url>
      <Description>T4CTUPCNHN5M-256796007-3319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1E56F1-4678-4ACC-AD40-99CEC6E3160A}"/>
</file>

<file path=customXml/itemProps2.xml><?xml version="1.0" encoding="utf-8"?>
<ds:datastoreItem xmlns:ds="http://schemas.openxmlformats.org/officeDocument/2006/customXml" ds:itemID="{EB2E6E32-4263-4211-9F48-86CE86CE7678}"/>
</file>

<file path=customXml/itemProps3.xml><?xml version="1.0" encoding="utf-8"?>
<ds:datastoreItem xmlns:ds="http://schemas.openxmlformats.org/officeDocument/2006/customXml" ds:itemID="{5BD06D23-3D03-4310-B13B-3E569D9AAFD6}"/>
</file>

<file path=customXml/itemProps4.xml><?xml version="1.0" encoding="utf-8"?>
<ds:datastoreItem xmlns:ds="http://schemas.openxmlformats.org/officeDocument/2006/customXml" ds:itemID="{C8CAA624-9E8E-4EA1-9C49-207B0239991C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398</TotalTime>
  <Words>175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Сюжетно-ролевая игра «Магазин»</vt:lpstr>
      <vt:lpstr>Презентация PowerPoint</vt:lpstr>
      <vt:lpstr>Презентация PowerPoint</vt:lpstr>
      <vt:lpstr>ОБОРУДОВАНИЕ: Игрушки, изображающие товары, которые можно купить в магазине, расположенные на витрине, деньги, ценники, кассовый аппарат, весы.</vt:lpstr>
      <vt:lpstr>Презентация PowerPoint</vt:lpstr>
      <vt:lpstr> Этапы игры игры: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Неизвестный пользователь</cp:lastModifiedBy>
  <cp:revision>40</cp:revision>
  <dcterms:created xsi:type="dcterms:W3CDTF">2016-11-07T15:37:01Z</dcterms:created>
  <dcterms:modified xsi:type="dcterms:W3CDTF">2021-12-14T18:19:58Z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207599f4-cd1d-4115-9f53-bc277e285bb4</vt:lpwstr>
  </property>
</Properties>
</file>