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8" r:id="rId4"/>
    <p:sldId id="262" r:id="rId5"/>
    <p:sldId id="260" r:id="rId6"/>
    <p:sldId id="261" r:id="rId7"/>
    <p:sldId id="263" r:id="rId8"/>
    <p:sldId id="264" r:id="rId9"/>
    <p:sldId id="266" r:id="rId10"/>
    <p:sldId id="267" r:id="rId11"/>
    <p:sldId id="257" r:id="rId12"/>
  </p:sldIdLst>
  <p:sldSz cx="9144000" cy="6858000" type="screen4x3"/>
  <p:notesSz cx="6858000" cy="9144000"/>
  <p:embeddedFontLst>
    <p:embeddedFont>
      <p:font typeface="SkazkaForSerge" panose="02027200000000000000" pitchFamily="18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E1B"/>
    <a:srgbClr val="820041"/>
    <a:srgbClr val="993300"/>
    <a:srgbClr val="CC0066"/>
    <a:srgbClr val="B05408"/>
    <a:srgbClr val="BE2824"/>
    <a:srgbClr val="F90B05"/>
    <a:srgbClr val="740000"/>
    <a:srgbClr val="BC0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1.gif" /><Relationship Id="rId4" Type="http://schemas.openxmlformats.org/officeDocument/2006/relationships/image" Target="../media/image30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gif" /><Relationship Id="rId5" Type="http://schemas.openxmlformats.org/officeDocument/2006/relationships/image" Target="../media/image8.gif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gif" /><Relationship Id="rId5" Type="http://schemas.openxmlformats.org/officeDocument/2006/relationships/image" Target="../media/image12.gif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gif" /><Relationship Id="rId5" Type="http://schemas.openxmlformats.org/officeDocument/2006/relationships/image" Target="../media/image16.gif" /><Relationship Id="rId4" Type="http://schemas.openxmlformats.org/officeDocument/2006/relationships/image" Target="../media/image1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gif" /><Relationship Id="rId5" Type="http://schemas.openxmlformats.org/officeDocument/2006/relationships/image" Target="../media/image20.gif" /><Relationship Id="rId4" Type="http://schemas.openxmlformats.org/officeDocument/2006/relationships/image" Target="../media/image19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gif" /><Relationship Id="rId5" Type="http://schemas.openxmlformats.org/officeDocument/2006/relationships/image" Target="../media/image24.gif" /><Relationship Id="rId4" Type="http://schemas.openxmlformats.org/officeDocument/2006/relationships/image" Target="../media/image2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609600"/>
            <a:ext cx="6477000" cy="990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>
                <a:ea typeface="Times New Roman"/>
              </a:rPr>
              <a:t>Муниципальное бюджетное дошкольное образовательное учреждение Чухломский детский сад «Родничок»</a:t>
            </a:r>
            <a:br>
              <a:rPr lang="ru-RU" sz="1100" dirty="0">
                <a:ea typeface="Times New Roman"/>
              </a:rPr>
            </a:br>
            <a:endParaRPr lang="ru-RU" sz="20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365104"/>
            <a:ext cx="4608512" cy="172819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20041"/>
                </a:solidFill>
                <a:ea typeface="Times New Roman"/>
              </a:rPr>
              <a:t>Воспитатель:</a:t>
            </a:r>
            <a:endParaRPr lang="ru-RU" sz="1200" b="1" dirty="0">
              <a:solidFill>
                <a:srgbClr val="820041"/>
              </a:solidFill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b="1" dirty="0">
                <a:solidFill>
                  <a:srgbClr val="820041"/>
                </a:solidFill>
                <a:ea typeface="Times New Roman"/>
              </a:rPr>
              <a:t>Румянцева Любовь Викторовна</a:t>
            </a:r>
            <a:endParaRPr lang="ru-RU" sz="1200" b="1" dirty="0">
              <a:solidFill>
                <a:srgbClr val="820041"/>
              </a:solidFill>
              <a:ea typeface="Times New Roman"/>
            </a:endParaRP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1447800"/>
            <a:ext cx="579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820041"/>
                </a:solidFill>
                <a:latin typeface="+mj-lt"/>
                <a:ea typeface="Times New Roman"/>
              </a:rPr>
              <a:t>Непосредственно организованная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820041"/>
                </a:solidFill>
                <a:latin typeface="+mj-lt"/>
                <a:ea typeface="Times New Roman"/>
              </a:rPr>
              <a:t>образовательная деятельность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820041"/>
                </a:solidFill>
                <a:latin typeface="+mj-lt"/>
                <a:ea typeface="Times New Roman"/>
              </a:rPr>
              <a:t>с воспитанниками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820041"/>
                </a:solidFill>
                <a:latin typeface="+mj-lt"/>
                <a:ea typeface="Times New Roman"/>
              </a:rPr>
              <a:t>1-й младшей группы</a:t>
            </a:r>
          </a:p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820041"/>
                </a:solidFill>
                <a:latin typeface="+mj-lt"/>
                <a:ea typeface="Times New Roman"/>
              </a:rPr>
              <a:t> «Знакомство с куклой Катей»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820041"/>
                </a:solidFill>
                <a:latin typeface="+mj-lt"/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Катя, ты где?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71600" y="2514601"/>
            <a:ext cx="838200" cy="2667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1958340" cy="435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s://sun9-75.userapi.com/impg/asI-w-SRfCU6mUWPsgD_UXSRVYAbx9WT-SiAhg/0ve5dY41XC8.jpg?size=1280x576&amp;quality=96&amp;sign=aadd67cee3c11693cd3edfd5b99f2a4f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49930" cy="2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Детишки и игру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1905000" cy="18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441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4478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Спасибо за внимание!</a:t>
            </a:r>
            <a:endParaRPr lang="ru-RU" sz="6000" dirty="0"/>
          </a:p>
        </p:txBody>
      </p:sp>
      <p:pic>
        <p:nvPicPr>
          <p:cNvPr id="11270" name="Picture 6" descr="https://1.bp.blogspot.com/-9Q19oMmiW3A/WtgfVPTVLWI/AAAAAAAARIc/m85DqWG-SKgBftXwmF-kxeGP9LfcHTguQCLcBGAs/s320/%25D0%25B8%25D0%25B3%25D1%2580%25D1%2583%25D1%2588%25D0%25BA%25D0%25B8_DoV%2B%252811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9776"/>
            <a:ext cx="2324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3.bp.blogspot.com/-b2vyde92jtA/WtgfYz3HxFI/AAAAAAAARJA/DT6oWkCe2-IeXP5WDW2l4te2SYEcVoSgQCLcBGAs/s320/%25D0%25B8%25D0%25B3%25D1%2580%25D1%2583%25D1%2588%25D0%25BA%25D0%25B8_DoV%2B%25283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39393"/>
            <a:ext cx="30289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0" y="14478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820041"/>
                </a:solidFill>
                <a:latin typeface="+mj-lt"/>
                <a:ea typeface="Times New Roman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609600"/>
            <a:ext cx="495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D1E1B"/>
                </a:solidFill>
              </a:rPr>
              <a:t>Цель:  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Развивать речь как средство общения, используя куклу в качестве наглядного материала.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Психолого-педагогические задачи: 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Образовательные: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- Побуждать называть свое имя.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- Расширять опыт ориентировки в частях собственного тела (голова, лицо, руки, ноги).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Развивающие: 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- Развивать интерес к играм-действиям под звучащее слово.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- развивать умение общаться в диалоге с взрослым.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Воспитательные: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-Формировать умение здороваться и прощаться (по напоминанию взрослого).</a:t>
            </a:r>
          </a:p>
          <a:p>
            <a:pPr algn="ctr"/>
            <a:r>
              <a:rPr lang="ru-RU" b="1" dirty="0">
                <a:solidFill>
                  <a:srgbClr val="8D1E1B"/>
                </a:solidFill>
              </a:rPr>
              <a:t>- Воспитывать у детей доброту и отзывчивость.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90611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Катя в гостях у детей</a:t>
            </a:r>
          </a:p>
        </p:txBody>
      </p:sp>
      <p:pic>
        <p:nvPicPr>
          <p:cNvPr id="1026" name="Picture 2" descr="C:\Users\HOME\Desktop\фото занятия\Y1QjEMogm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791678" cy="305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фото занятия\tvUvS7tFo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953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познакомимся!</a:t>
            </a:r>
          </a:p>
        </p:txBody>
      </p:sp>
      <p:pic>
        <p:nvPicPr>
          <p:cNvPr id="4098" name="Picture 2" descr="C:\Users\HOME\Desktop\фото занятия\MsuoyAww9pw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448300" cy="24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фото занятия\k4BvvfPDO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867400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Детишки и игру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295400" cy="20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Детишки и игруш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34775"/>
            <a:ext cx="13430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1102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7976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 да, Катя, хороша! 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Деткам очень нравится!</a:t>
            </a:r>
          </a:p>
        </p:txBody>
      </p:sp>
      <p:pic>
        <p:nvPicPr>
          <p:cNvPr id="2050" name="Picture 2" descr="C:\Users\HOME\Desktop\фото занятия\ijaY00FfGO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5219700" cy="23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фото занятия\pGcv61M3G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4889007" cy="22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Детишки и игру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1876"/>
            <a:ext cx="1295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Детишки и игруш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17621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197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у Кати глазки? Где у Кати ручки?</a:t>
            </a:r>
          </a:p>
        </p:txBody>
      </p:sp>
      <p:pic>
        <p:nvPicPr>
          <p:cNvPr id="3074" name="Picture 2" descr="C:\Users\HOME\Desktop\фото занятия\IpqesW4UPk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61975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фото занятия\yDqi-DgPu0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5562600" cy="25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Детишки и игру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1624852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Детишки и игруш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9200"/>
            <a:ext cx="1047750" cy="20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393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Катя хочет спать</a:t>
            </a:r>
          </a:p>
        </p:txBody>
      </p:sp>
      <p:pic>
        <p:nvPicPr>
          <p:cNvPr id="5122" name="Picture 2" descr="C:\Users\HOME\Desktop\фото занятия\hZpWoQnqIL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69938"/>
            <a:ext cx="6134100" cy="27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фото занятия\OvfuuVpL6w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5321423" cy="23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s01.yapfiles.ru/files/2609943/mesyac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080223" cy="20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Детишки и игруш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41610"/>
            <a:ext cx="2034397" cy="169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3010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Потанцуем с Катей</a:t>
            </a:r>
          </a:p>
        </p:txBody>
      </p:sp>
      <p:pic>
        <p:nvPicPr>
          <p:cNvPr id="6146" name="Picture 2" descr="C:\Users\HOME\Desktop\фото занятия\NVY0RCeJIf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5410200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14.userapi.com/impg/qryyY_4-tD-jepA3Oz96ZI391KdpAnk4WSa1zA/zhSrPIzwMdk.jpg?size=1280x576&amp;quality=96&amp;sign=3185a18ad12eb69d6f28608a109837e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56734"/>
            <a:ext cx="5638800" cy="2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Детишки и игру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28078"/>
            <a:ext cx="119062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Детишки и игруш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9163"/>
            <a:ext cx="14605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8356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Катей весело играть!</a:t>
            </a:r>
          </a:p>
        </p:txBody>
      </p:sp>
      <p:pic>
        <p:nvPicPr>
          <p:cNvPr id="8194" name="Picture 2" descr="C:\Users\HOME\Desktop\фото занятия\V0KezAM9Ii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23860"/>
            <a:ext cx="20366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фото занятия\W8F20rcDVf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095625" cy="46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OME\Desktop\фото занятия\2ZNy5ATwX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5383"/>
            <a:ext cx="2361877" cy="487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110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T4CTUPCNHN5M-256796007-3215</_dlc_DocId>
    <_dlc_DocIdUrl xmlns="c71519f2-859d-46c1-a1b6-2941efed936d">
      <Url>http://www.eduportal44.ru/chuhloma/rodnik/1/_layouts/15/DocIdRedir.aspx?ID=T4CTUPCNHN5M-256796007-3215</Url>
      <Description>T4CTUPCNHN5M-256796007-3215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56D46B-55F1-44DD-B45C-4A92F1DD417A}"/>
</file>

<file path=customXml/itemProps2.xml><?xml version="1.0" encoding="utf-8"?>
<ds:datastoreItem xmlns:ds="http://schemas.openxmlformats.org/officeDocument/2006/customXml" ds:itemID="{4C65944F-79AA-436D-B85A-4EBFAF3286F5}"/>
</file>

<file path=customXml/itemProps3.xml><?xml version="1.0" encoding="utf-8"?>
<ds:datastoreItem xmlns:ds="http://schemas.openxmlformats.org/officeDocument/2006/customXml" ds:itemID="{1001252C-91A4-4F1A-A44A-4AE4AE30ED06}"/>
</file>

<file path=customXml/itemProps4.xml><?xml version="1.0" encoding="utf-8"?>
<ds:datastoreItem xmlns:ds="http://schemas.openxmlformats.org/officeDocument/2006/customXml" ds:itemID="{A1A63F03-B861-4422-8B94-F4F74147ED43}"/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162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Чухломский детский сад «Родничок» </vt:lpstr>
      <vt:lpstr>Презентация PowerPoint</vt:lpstr>
      <vt:lpstr>Кукла Катя в гостях у детей</vt:lpstr>
      <vt:lpstr>Давайте познакомимся!</vt:lpstr>
      <vt:lpstr>Ай да, Катя, хороша!  Деткам очень нравится!</vt:lpstr>
      <vt:lpstr>Где у Кати глазки? Где у Кати ручки?</vt:lpstr>
      <vt:lpstr>Катя хочет спать</vt:lpstr>
      <vt:lpstr>Потанцуем с Катей</vt:lpstr>
      <vt:lpstr>С Катей весело играть!</vt:lpstr>
      <vt:lpstr>Катя, ты где?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Неизвестный пользователь</cp:lastModifiedBy>
  <cp:revision>43</cp:revision>
  <dcterms:created xsi:type="dcterms:W3CDTF">2015-04-19T15:51:03Z</dcterms:created>
  <dcterms:modified xsi:type="dcterms:W3CDTF">2021-10-03T08:50:03Z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24ff9005-f2d5-4583-9cbc-eb84c52e3242</vt:lpwstr>
  </property>
</Properties>
</file>