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Чухлома</a:t>
            </a:r>
            <a:endParaRPr lang="ru-RU" sz="7200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026" name="Picture 2" descr="https://avatars.mds.yandex.net/get-altay/1020917/2a000001628777e211054d1e8a415bcc3357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207" y="1500174"/>
            <a:ext cx="7859445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dn.kino.ru/images/originals/2158/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500796" cy="567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</a:t>
            </a:r>
            <a:endParaRPr lang="ru-RU" dirty="0"/>
          </a:p>
        </p:txBody>
      </p:sp>
      <p:pic>
        <p:nvPicPr>
          <p:cNvPr id="1026" name="Picture 2" descr="https://www.culture.ru/storage/images/660bb500bed591ee6da6e7864bd7849c/a1da792da8a502d9ad0f8080536b97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92574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get-altay/1903890/2a0000016ae310def73db98084f311f97468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get-zen_doc/3937202/pub_5fbdfee6d81aaf181b33746e_5fbe003a6ea65c24b36878e6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968009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3.infourok.ru/uploads/ex/0581/00027680-d7153bdc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« </a:t>
            </a: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музей</a:t>
            </a: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https://museum-chuhloma.kst.muzkult.ru/media/2019/01/09/1270187101/7USfy0jICQ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072362" cy="530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500042"/>
            <a:ext cx="3462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"Предметы крестьянского быта"</a:t>
            </a:r>
            <a:endParaRPr lang="ru-RU" dirty="0"/>
          </a:p>
        </p:txBody>
      </p:sp>
      <p:pic>
        <p:nvPicPr>
          <p:cNvPr id="25604" name="Picture 4" descr="https://ic.pics.livejournal.com/car_travels/66954158/1848/184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1000108"/>
            <a:ext cx="8210037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"Природа Чухломского края"</a:t>
            </a:r>
            <a:endParaRPr lang="ru-RU" dirty="0"/>
          </a:p>
        </p:txBody>
      </p:sp>
      <p:pic>
        <p:nvPicPr>
          <p:cNvPr id="9218" name="Picture 2" descr="https://ic.pics.livejournal.com/nikitinskii/32336246/2574212/257421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918" y="1214422"/>
            <a:ext cx="781855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www.nolinsk.com/img/yadroshnikov/muzej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34432" cy="625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часть</a:t>
            </a:r>
            <a:endParaRPr lang="ru-RU" dirty="0"/>
          </a:p>
        </p:txBody>
      </p:sp>
      <p:pic>
        <p:nvPicPr>
          <p:cNvPr id="7170" name="Picture 2" descr="https://content.foto.my.mail.ru/mail/nordprod75/chuhloma/h-57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3000"/>
            <a:ext cx="85725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cherinfo.ru/pages/2013/10/03/pozha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715304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города</a:t>
            </a:r>
            <a:endParaRPr lang="ru-RU" dirty="0"/>
          </a:p>
        </p:txBody>
      </p:sp>
      <p:pic>
        <p:nvPicPr>
          <p:cNvPr id="5122" name="Picture 2" descr="https://kostromaturs.ru/wp-content/uploads/2019/04/chuhloma_pugov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90834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кинотеатр</a:t>
            </a:r>
            <a:endParaRPr lang="ru-RU" dirty="0"/>
          </a:p>
        </p:txBody>
      </p:sp>
      <p:pic>
        <p:nvPicPr>
          <p:cNvPr id="26626" name="Picture 2" descr="https://static.mk.ru/upload/entities/2020/07/29/08/articles/facebookPicture/09/6f/b6/c0/6c5626a20e9815171a1b2a6461823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968" y="1285860"/>
            <a:ext cx="7689273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T4CTUPCNHN5M-256796007-3222</_dlc_DocId>
    <_dlc_DocIdUrl xmlns="c71519f2-859d-46c1-a1b6-2941efed936d">
      <Url>http://www.eduportal44.ru/chuhloma/rodnik/1/_layouts/15/DocIdRedir.aspx?ID=T4CTUPCNHN5M-256796007-3222</Url>
      <Description>T4CTUPCNHN5M-256796007-3222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D2A77C-F524-4AF8-890E-DC71EEC98A61}"/>
</file>

<file path=customXml/itemProps2.xml><?xml version="1.0" encoding="utf-8"?>
<ds:datastoreItem xmlns:ds="http://schemas.openxmlformats.org/officeDocument/2006/customXml" ds:itemID="{21612A9C-E5BF-4C2E-96B1-AF95E0C7983E}"/>
</file>

<file path=customXml/itemProps3.xml><?xml version="1.0" encoding="utf-8"?>
<ds:datastoreItem xmlns:ds="http://schemas.openxmlformats.org/officeDocument/2006/customXml" ds:itemID="{42887AE3-9010-4327-8832-A2FB3577B094}"/>
</file>

<file path=customXml/itemProps4.xml><?xml version="1.0" encoding="utf-8"?>
<ds:datastoreItem xmlns:ds="http://schemas.openxmlformats.org/officeDocument/2006/customXml" ds:itemID="{F0FB78F6-DCD0-44A4-95D7-926E93C5C194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</Words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Чухлома</vt:lpstr>
      <vt:lpstr>« музей»</vt:lpstr>
      <vt:lpstr>Слайд 3</vt:lpstr>
      <vt:lpstr>"Природа Чухломского края"</vt:lpstr>
      <vt:lpstr>Слайд 5</vt:lpstr>
      <vt:lpstr>Пожарная часть</vt:lpstr>
      <vt:lpstr>Слайд 7</vt:lpstr>
      <vt:lpstr>Центр города</vt:lpstr>
      <vt:lpstr>кинотеатр</vt:lpstr>
      <vt:lpstr>Слайд 10</vt:lpstr>
      <vt:lpstr>Библиотека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Чухлома</dc:title>
  <dc:creator>ок</dc:creator>
  <cp:lastModifiedBy>Пользователь Windows</cp:lastModifiedBy>
  <cp:revision>9</cp:revision>
  <dcterms:created xsi:type="dcterms:W3CDTF">2021-09-25T14:34:41Z</dcterms:created>
  <dcterms:modified xsi:type="dcterms:W3CDTF">2021-09-28T17:50:55Z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5cdbf8fa-5332-47cf-aa2c-1bea51067578</vt:lpwstr>
  </property>
</Properties>
</file>