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5E82E-7C1B-4F85-A711-9F6EDDEA695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84BB5-1C9F-4E1B-974C-AFD572B45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84BB5-1C9F-4E1B-974C-AFD572B45FD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B5E8B0-323A-4720-88E6-4AC1D0F35FF8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F610C9-9F5F-4910-B31C-5B32AA677A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B5E8B0-323A-4720-88E6-4AC1D0F35FF8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F610C9-9F5F-4910-B31C-5B32AA677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B5E8B0-323A-4720-88E6-4AC1D0F35FF8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F610C9-9F5F-4910-B31C-5B32AA677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B5E8B0-323A-4720-88E6-4AC1D0F35FF8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F610C9-9F5F-4910-B31C-5B32AA677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B5E8B0-323A-4720-88E6-4AC1D0F35FF8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F610C9-9F5F-4910-B31C-5B32AA677A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B5E8B0-323A-4720-88E6-4AC1D0F35FF8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F610C9-9F5F-4910-B31C-5B32AA677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B5E8B0-323A-4720-88E6-4AC1D0F35FF8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F610C9-9F5F-4910-B31C-5B32AA677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B5E8B0-323A-4720-88E6-4AC1D0F35FF8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F610C9-9F5F-4910-B31C-5B32AA677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B5E8B0-323A-4720-88E6-4AC1D0F35FF8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F610C9-9F5F-4910-B31C-5B32AA677A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B5E8B0-323A-4720-88E6-4AC1D0F35FF8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F610C9-9F5F-4910-B31C-5B32AA677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B5E8B0-323A-4720-88E6-4AC1D0F35FF8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F610C9-9F5F-4910-B31C-5B32AA677A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5B5E8B0-323A-4720-88E6-4AC1D0F35FF8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DF610C9-9F5F-4910-B31C-5B32AA677A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836713"/>
            <a:ext cx="7414592" cy="144015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Психологические основы дошкольной игры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780928"/>
            <a:ext cx="6120680" cy="3073896"/>
          </a:xfrm>
        </p:spPr>
        <p:txBody>
          <a:bodyPr>
            <a:normAutofit/>
          </a:bodyPr>
          <a:lstStyle/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путь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к познанию мира, в котором они живут и который призваны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изменить.</a:t>
            </a:r>
          </a:p>
          <a:p>
            <a:pPr algn="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Горький</a:t>
            </a:r>
            <a:r>
              <a:rPr lang="ru-RU" dirty="0">
                <a:solidFill>
                  <a:schemeClr val="tx1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3"/>
          <p:cNvSpPr>
            <a:spLocks noChangeArrowheads="1"/>
          </p:cNvSpPr>
          <p:nvPr/>
        </p:nvSpPr>
        <p:spPr bwMode="auto">
          <a:xfrm>
            <a:off x="3419872" y="2924944"/>
            <a:ext cx="2664296" cy="72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Игра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3"/>
          <p:cNvSpPr>
            <a:spLocks noChangeArrowheads="1"/>
          </p:cNvSpPr>
          <p:nvPr/>
        </p:nvSpPr>
        <p:spPr bwMode="auto">
          <a:xfrm>
            <a:off x="2051720" y="188640"/>
            <a:ext cx="2448272" cy="10081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Психические процессы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3"/>
          <p:cNvSpPr>
            <a:spLocks noChangeArrowheads="1"/>
          </p:cNvSpPr>
          <p:nvPr/>
        </p:nvSpPr>
        <p:spPr bwMode="auto">
          <a:xfrm>
            <a:off x="0" y="1844824"/>
            <a:ext cx="2952328" cy="9361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lang="ru-RU" sz="4000" dirty="0" smtClean="0">
              <a:solidFill>
                <a:srgbClr val="0F243E"/>
              </a:solidFill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3"/>
          <p:cNvSpPr>
            <a:spLocks noChangeArrowheads="1"/>
          </p:cNvSpPr>
          <p:nvPr/>
        </p:nvSpPr>
        <p:spPr bwMode="auto">
          <a:xfrm>
            <a:off x="323528" y="4293096"/>
            <a:ext cx="2952328" cy="72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lang="ru-RU" sz="4000" dirty="0" smtClean="0">
              <a:solidFill>
                <a:srgbClr val="0F243E"/>
              </a:solidFill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13"/>
          <p:cNvSpPr>
            <a:spLocks noChangeArrowheads="1"/>
          </p:cNvSpPr>
          <p:nvPr/>
        </p:nvSpPr>
        <p:spPr bwMode="auto">
          <a:xfrm>
            <a:off x="6551712" y="1556792"/>
            <a:ext cx="2592288" cy="72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lang="ru-RU" sz="4000" dirty="0" smtClean="0">
              <a:solidFill>
                <a:srgbClr val="0F243E"/>
              </a:solidFill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13"/>
          <p:cNvSpPr>
            <a:spLocks noChangeArrowheads="1"/>
          </p:cNvSpPr>
          <p:nvPr/>
        </p:nvSpPr>
        <p:spPr bwMode="auto">
          <a:xfrm>
            <a:off x="3563888" y="5301208"/>
            <a:ext cx="2592288" cy="122413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lang="ru-RU" sz="4000" dirty="0" smtClean="0">
              <a:solidFill>
                <a:srgbClr val="0F243E"/>
              </a:solidFill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13"/>
          <p:cNvSpPr>
            <a:spLocks noChangeArrowheads="1"/>
          </p:cNvSpPr>
          <p:nvPr/>
        </p:nvSpPr>
        <p:spPr bwMode="auto">
          <a:xfrm>
            <a:off x="6588224" y="4365104"/>
            <a:ext cx="2555776" cy="14401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Волевая регуляция поведения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13"/>
          <p:cNvSpPr>
            <a:spLocks noChangeArrowheads="1"/>
          </p:cNvSpPr>
          <p:nvPr/>
        </p:nvSpPr>
        <p:spPr bwMode="auto">
          <a:xfrm>
            <a:off x="5292080" y="260648"/>
            <a:ext cx="2592288" cy="72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lang="ru-RU" sz="4000" dirty="0" smtClean="0">
              <a:solidFill>
                <a:srgbClr val="0F243E"/>
              </a:solidFill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речи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180528" y="1772816"/>
            <a:ext cx="3275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Умственная деятельность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7544" y="436510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оображение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51712" y="170080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ичность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07904" y="5229200"/>
            <a:ext cx="2339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Учебная деятельность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2" idx="0"/>
            <a:endCxn id="24" idx="2"/>
          </p:cNvCxnSpPr>
          <p:nvPr/>
        </p:nvCxnSpPr>
        <p:spPr>
          <a:xfrm flipV="1">
            <a:off x="4752020" y="980728"/>
            <a:ext cx="1836204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0"/>
            <a:endCxn id="21" idx="2"/>
          </p:cNvCxnSpPr>
          <p:nvPr/>
        </p:nvCxnSpPr>
        <p:spPr>
          <a:xfrm flipV="1">
            <a:off x="4752020" y="2276872"/>
            <a:ext cx="30958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" idx="0"/>
            <a:endCxn id="17" idx="2"/>
          </p:cNvCxnSpPr>
          <p:nvPr/>
        </p:nvCxnSpPr>
        <p:spPr>
          <a:xfrm flipH="1" flipV="1">
            <a:off x="3275856" y="1196752"/>
            <a:ext cx="1476164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" idx="2"/>
            <a:endCxn id="36" idx="0"/>
          </p:cNvCxnSpPr>
          <p:nvPr/>
        </p:nvCxnSpPr>
        <p:spPr>
          <a:xfrm>
            <a:off x="4752020" y="3645024"/>
            <a:ext cx="12576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" idx="2"/>
            <a:endCxn id="23" idx="0"/>
          </p:cNvCxnSpPr>
          <p:nvPr/>
        </p:nvCxnSpPr>
        <p:spPr>
          <a:xfrm>
            <a:off x="4752020" y="3645024"/>
            <a:ext cx="311409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" idx="0"/>
            <a:endCxn id="19" idx="3"/>
          </p:cNvCxnSpPr>
          <p:nvPr/>
        </p:nvCxnSpPr>
        <p:spPr>
          <a:xfrm flipH="1" flipV="1">
            <a:off x="2952328" y="2312876"/>
            <a:ext cx="1799692" cy="61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" idx="2"/>
            <a:endCxn id="20" idx="0"/>
          </p:cNvCxnSpPr>
          <p:nvPr/>
        </p:nvCxnSpPr>
        <p:spPr>
          <a:xfrm flipH="1">
            <a:off x="1799692" y="3645024"/>
            <a:ext cx="295232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7" y="26064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Влияние игры на личность ребенка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980728"/>
            <a:ext cx="8172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t-RU" dirty="0" smtClean="0"/>
              <a:t> 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-приобретаются навыки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взаимодейств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другими детьми,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формируется  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договариваться и объединяться для осуществления общих игровых замыслов, считаться с интересами своих партнеров по игре. </a:t>
            </a:r>
          </a:p>
          <a:p>
            <a:endParaRPr lang="ru-RU" dirty="0"/>
          </a:p>
        </p:txBody>
      </p:sp>
      <p:pic>
        <p:nvPicPr>
          <p:cNvPr id="6" name="Picture 2" descr="http://skazka1998.ucoz.ru/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393082"/>
            <a:ext cx="4608512" cy="3464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476672"/>
            <a:ext cx="7498080" cy="144016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Игровая деятельность влияет на формирование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произвольности психических процессов.</a:t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628800"/>
            <a:ext cx="81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Развивается произвольное внимание, произвольная  память  и  воображение.</a:t>
            </a:r>
            <a:endParaRPr lang="ru-RU" sz="3200" dirty="0"/>
          </a:p>
        </p:txBody>
      </p:sp>
      <p:pic>
        <p:nvPicPr>
          <p:cNvPr id="5" name="Picture 4" descr="http://1.bp.blogspot.com/-HzFqSMmrgnM/UaYsLsYKojI/AAAAAAAAC20/OjfVT4qQ3cc/s1600/%25D0%25BB%25D0%25B5%25D1%2582%25D0%25BD%25D0%25B8%25D0%25B5+%25D0%25B7%25D0%25B0%25D0%25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80928"/>
            <a:ext cx="5112568" cy="3834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Игра и развитие речи</a:t>
            </a:r>
            <a:endParaRPr lang="ru-RU" sz="44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img-fotki.yandex.ru/get/5906/104624815.19/0_8204d_5cc338bb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80"/>
            <a:ext cx="5760640" cy="424127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1340768"/>
            <a:ext cx="7740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Необходимость объясниться со сверстниками стимулирует развитие связной речи.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Учебная деятельность</a:t>
            </a:r>
            <a:endParaRPr lang="ru-RU" sz="4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Рекомендации родителям будущих первокласс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935183"/>
            <a:ext cx="5544616" cy="39228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7" y="1268760"/>
            <a:ext cx="81003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игре у ребенка формируются те стороны психики, от которых зависит, насколько впоследствии он будет преуспевать в учебе, работе, как сложатся его отношения с другими людьми.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32656"/>
            <a:ext cx="81003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-Игра приучает детей подчинять свои действия и мысли определенной цели помогает воспитывать целенаправленность.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способствует развитию чувств и волевой регуляции поведения.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/>
                <a:ea typeface="Calibri"/>
              </a:rPr>
              <a:t>Игра ведет к развитию рефлексии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liki.me/wp-content/uploads/%D0%B4%D0%B5%D1%82%D1%81%D0%BA%D0%B8%D0%B9-%D1%81%D0%B0%D0%B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356992"/>
            <a:ext cx="4285277" cy="3244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0"/>
            <a:ext cx="8244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Игра является ведущей деятельностью дошкольника, и именно в ней должны формироваться важнейшие новообразования. Необходимо обращать внимание на творческий характер игры, ее содействие развитию воображения, мышлению, речи ребенка.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Муниципальное бюджетное дошкольное образовательное учреждение &quot;Детский сад 17 &quot;Гнездышко&quot; г. Ворку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993571"/>
            <a:ext cx="4032448" cy="3864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67496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Спасибо за внимание!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T4CTUPCNHN5M-256796007-648</_dlc_DocId>
    <_dlc_DocIdUrl xmlns="c71519f2-859d-46c1-a1b6-2941efed936d">
      <Url>http://edu-sps.koiro.local/chuhloma/rodnik/1/_layouts/15/DocIdRedir.aspx?ID=T4CTUPCNHN5M-256796007-648</Url>
      <Description>T4CTUPCNHN5M-256796007-648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5FD0F8-C950-44ED-AA52-1C4F6310C789}"/>
</file>

<file path=customXml/itemProps2.xml><?xml version="1.0" encoding="utf-8"?>
<ds:datastoreItem xmlns:ds="http://schemas.openxmlformats.org/officeDocument/2006/customXml" ds:itemID="{F2E27948-1F55-4666-95CA-CC2569635B22}"/>
</file>

<file path=customXml/itemProps3.xml><?xml version="1.0" encoding="utf-8"?>
<ds:datastoreItem xmlns:ds="http://schemas.openxmlformats.org/officeDocument/2006/customXml" ds:itemID="{20D93C28-70C1-4B76-9A64-46A93CF4A899}"/>
</file>

<file path=customXml/itemProps4.xml><?xml version="1.0" encoding="utf-8"?>
<ds:datastoreItem xmlns:ds="http://schemas.openxmlformats.org/officeDocument/2006/customXml" ds:itemID="{EB56AA53-DF34-4553-A7CC-9D9A93E44E94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158</TotalTime>
  <Words>209</Words>
  <Application>Microsoft Office PowerPoint</Application>
  <PresentationFormat>Экран (4:3)</PresentationFormat>
  <Paragraphs>40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Психологические основы дошкольной игры</vt:lpstr>
      <vt:lpstr>Слайд 2</vt:lpstr>
      <vt:lpstr>Слайд 3</vt:lpstr>
      <vt:lpstr>Игровая деятельность влияет на формирование произвольности психических процессов.  </vt:lpstr>
      <vt:lpstr> Игра и развитие речи</vt:lpstr>
      <vt:lpstr>Учебная деятельность</vt:lpstr>
      <vt:lpstr>Слайд 7</vt:lpstr>
      <vt:lpstr>Слайд 8</vt:lpstr>
      <vt:lpstr>   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основы дошкольной игры</dc:title>
  <dc:creator>samsung</dc:creator>
  <cp:lastModifiedBy>USER</cp:lastModifiedBy>
  <cp:revision>16</cp:revision>
  <dcterms:created xsi:type="dcterms:W3CDTF">2014-10-21T16:53:13Z</dcterms:created>
  <dcterms:modified xsi:type="dcterms:W3CDTF">2017-04-22T12:14:20Z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c2a54ed1-6c26-4ba1-a48f-d4c44f37a079</vt:lpwstr>
  </property>
</Properties>
</file>