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8" r:id="rId3"/>
    <p:sldId id="289" r:id="rId4"/>
    <p:sldId id="276" r:id="rId5"/>
    <p:sldId id="265" r:id="rId6"/>
    <p:sldId id="263" r:id="rId7"/>
    <p:sldId id="281" r:id="rId8"/>
    <p:sldId id="282" r:id="rId9"/>
    <p:sldId id="287" r:id="rId10"/>
    <p:sldId id="29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EAE2BA-64AB-4666-8CFC-A20BF83EB06B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FCBB89-DEE4-467A-9EDD-9B0887EDE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65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BD1F98-2929-457A-9D24-781D48DB9D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533D-3F50-4FFD-A484-E26C0EE8B007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E4407-A821-4E61-BC80-C7819ED8E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F270-8FF0-459E-A4C7-D00E77B7139F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B49AC-26C5-4FC3-9D8E-2516482AD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3394-56F2-491F-AE2A-C17400ADD6D5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2029-4E1E-4AA5-B64A-622771DD2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273E-F859-4CCD-86AB-01EF083FDCA3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F185-DCA7-461A-939E-8DB67B8E6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241E-5E47-46D8-A492-228B5B196A81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8774-D675-4348-99F8-2F5E2E178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10331-77D3-47C9-B311-14B6610C8782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45E7-8D36-4357-8C16-1C4FA883B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DCAA-A8E3-42B0-A93A-0B0892D5F446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629D5-69FF-49D4-BF05-248AD1F76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6137-FF61-4077-BD8E-36DBDFBACE5D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563B-0E09-4053-8606-C72C0E729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10C7-E455-42BD-AD96-E1140F7EAE0B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9D2C-5D1E-4920-91AD-ABEC0379E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FFC2-3F9E-4CB1-8CA6-98698996C3D2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A4A4-BD7C-4ED9-AAFE-BD6126C86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07A5-3C52-4554-ACBF-CD76774A1FBA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D016F-C9CA-4672-8741-F52339790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B4C52A-930F-46C6-9F89-AA128D501ACA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679FCF-EC38-418F-8E6A-D87045262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429684" cy="1285884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prstTxWarp prst="textInflat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Психологический тренинг</a:t>
            </a:r>
            <a:b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2400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Дружный коллектив это психологическое здоровье</a:t>
            </a: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9144000" cy="5072074"/>
          </a:xfrm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prstTxWarp prst="textPlain">
              <a:avLst>
                <a:gd name="adj" fmla="val 49149"/>
              </a:avLst>
            </a:prstTxWarp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Собраться вместе - это начало.</a:t>
            </a:r>
            <a:br>
              <a:rPr lang="ru-RU" sz="36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6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Остаться вместе - это прогресс.</a:t>
            </a:r>
            <a:br>
              <a:rPr lang="ru-RU" sz="36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6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Работать вместе - это успех.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Генри Форд</a:t>
            </a:r>
            <a:endParaRPr lang="ru-RU" sz="36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1" descr="C:\Users\user\Desktop\00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4724400"/>
            <a:ext cx="2000250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prstTxWarp prst="textWave2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</a:rPr>
              <a:t>Спасибо вам , что пришли на тренинг.</a:t>
            </a:r>
            <a:endParaRPr lang="ru-RU" sz="1800" dirty="0">
              <a:ln>
                <a:solidFill>
                  <a:srgbClr val="7030A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1028" name="Picture 4" descr="http://violstudio.by/wp-content/uploads/2017/07/det-sp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785926"/>
            <a:ext cx="7429523" cy="3786214"/>
          </a:xfrm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500702"/>
            <a:ext cx="8286808" cy="8572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DoubleWave1">
              <a:avLst>
                <a:gd name="adj1" fmla="val 6250"/>
                <a:gd name="adj2" fmla="val 352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</a:rPr>
              <a:t>Спасибо всем за активное участие. До встреч.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prstTxWarp prst="textWave1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тренинга:</a:t>
            </a:r>
            <a:endParaRPr lang="ru-RU" sz="20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prstTxWarp prst="textPlain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8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4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Сплочение коллектива и создание позитивного настроения для эффективного  рабочего процесса.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                                       </a:t>
            </a:r>
            <a:endParaRPr lang="ru-RU" sz="48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C:\Users\Батраченко\Desktop\wlaidCOlkM0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575748" y="4653136"/>
            <a:ext cx="2160240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prstTxWarp prst="textChevron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Правила проведения тренинга</a:t>
            </a:r>
            <a:endParaRPr lang="ru-RU" sz="1600" b="1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04351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отключить мобильные телефоны;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активное участие в предлагаемых упражнениях;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четко выполнять данные инструкции;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уважать друг друга, выступать по одному;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быть терпимым и доброжелательным;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конфиденциальность.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965660" cy="1301006"/>
          </a:xfr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prstTxWarp prst="textWave2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Упражнение</a:t>
            </a:r>
            <a:r>
              <a:rPr lang="ru-RU" sz="1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1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«Значение радужного  цвета».</a:t>
            </a:r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4" name="Picture 3" descr="C:\Users\user\Desktop\sky-clipart-animated-cloud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785938"/>
            <a:ext cx="8032750" cy="4525962"/>
          </a:xfrm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2571750" y="2286000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36" name="Прямоугольник 8"/>
          <p:cNvSpPr>
            <a:spLocks noChangeArrowheads="1"/>
          </p:cNvSpPr>
          <p:nvPr/>
        </p:nvSpPr>
        <p:spPr bwMode="auto">
          <a:xfrm>
            <a:off x="0" y="1500188"/>
            <a:ext cx="90011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– яркость, настойчивость,стремление к успеху, желание властвовать и действовать, добиваясь успеха.</a:t>
            </a:r>
          </a:p>
          <a:p>
            <a:r>
              <a:rPr lang="ru-RU" b="1" u="sng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Оранжевый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-внутреняя энергия, оптимизм, добродушие, коммуникабельность.</a:t>
            </a:r>
          </a:p>
          <a:p>
            <a:r>
              <a:rPr lang="ru-RU" b="1" i="1" u="sng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Жёлтый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– активность, весёлость, стремление к общению, ожидание счастья.</a:t>
            </a:r>
          </a:p>
          <a:p>
            <a:r>
              <a:rPr lang="ru-RU" b="1" i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– уверенность, настойчивость, упрямство, потребность в самоутверждении.</a:t>
            </a:r>
          </a:p>
          <a:p>
            <a:r>
              <a:rPr lang="ru-RU" b="1" u="sng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Голубой-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доверия, впечатлительность, привязанность  к людям, успех.</a:t>
            </a:r>
          </a:p>
          <a:p>
            <a:r>
              <a:rPr lang="ru-RU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– спокойствие, удовлетворённость, умение сопереживать, доверие, преданность.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Фиолетовый</a:t>
            </a:r>
            <a:r>
              <a:rPr lang="ru-RU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– тревожность, страх, огорчения, чувствительность, сентиментальность.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 </a:t>
            </a:r>
          </a:p>
          <a:p>
            <a:pPr eaLnBrk="0" hangingPunct="0"/>
            <a:endParaRPr lang="ru-RU">
              <a:cs typeface="Arial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0001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prstTxWarp prst="textTriangl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Упражнение </a:t>
            </a:r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«Тайна»</a:t>
            </a:r>
            <a:endParaRPr lang="ru-RU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28" name="Picture 4" descr="http://www.podari-prezent.ru/gallery/skatulki/calvani/84305_46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5015" y="1754691"/>
            <a:ext cx="4379818" cy="3892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интриг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568028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prstTxWarp prst="textDeflat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u="sng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Упражнение«Комплимент»</a:t>
            </a:r>
            <a:endParaRPr lang="ru-RU" sz="31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1" descr="C:\Users\user\Desktop\компл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412875"/>
            <a:ext cx="9144000" cy="5445125"/>
          </a:xfrm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5572125" y="6357938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Б. Окуджавы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3" name="Окуджава - давайте говорить друг другу_(Inkompmusic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34498" y="593328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prstTxWarp prst="textCanUp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Упражнение «Карета»</a:t>
            </a:r>
            <a:endParaRPr lang="ru-RU" sz="32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крыша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двери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Сиденья                                 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седоки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лошади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кучер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слуга</a:t>
            </a:r>
          </a:p>
          <a:p>
            <a:pPr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cs typeface="Times New Roman" pitchFamily="18" charset="0"/>
            </a:endParaRPr>
          </a:p>
          <a:p>
            <a:pPr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cs typeface="Times New Roman" pitchFamily="18" charset="0"/>
            </a:endParaRPr>
          </a:p>
        </p:txBody>
      </p:sp>
      <p:pic>
        <p:nvPicPr>
          <p:cNvPr id="6" name="Picture 2" descr="C:\Users\user\Desktop\Катание-в-карете-1024x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785926"/>
            <a:ext cx="5929354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золушка карет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586264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prstTxWarp prst="textStop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Упражнение «Карета»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08504" cy="5257800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5600" dirty="0" smtClean="0"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Каждая выбранная «роль» говорит об определенных качествах человека: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dirty="0" smtClean="0"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8000" b="1" u="sng" dirty="0" smtClean="0">
                <a:cs typeface="Times New Roman" pitchFamily="18" charset="0"/>
              </a:rPr>
              <a:t>  </a:t>
            </a:r>
            <a:r>
              <a:rPr lang="ru-RU" sz="9600" b="1" u="sng" dirty="0" smtClean="0">
                <a:cs typeface="Times New Roman" pitchFamily="18" charset="0"/>
              </a:rPr>
              <a:t>крыша</a:t>
            </a:r>
            <a:r>
              <a:rPr lang="ru-RU" sz="9600" u="sng" dirty="0" smtClean="0">
                <a:cs typeface="Times New Roman" pitchFamily="18" charset="0"/>
              </a:rPr>
              <a:t> </a:t>
            </a:r>
            <a:r>
              <a:rPr lang="ru-RU" sz="9600" dirty="0" smtClean="0">
                <a:cs typeface="Times New Roman" pitchFamily="18" charset="0"/>
              </a:rPr>
              <a:t>-это люди, которые готовы поддержать в любую минуту в сложной ситуации;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600" b="1" u="sng" dirty="0" smtClean="0">
                <a:cs typeface="Times New Roman" pitchFamily="18" charset="0"/>
              </a:rPr>
              <a:t>двери </a:t>
            </a:r>
            <a:r>
              <a:rPr lang="ru-RU" sz="9600" dirty="0" smtClean="0">
                <a:cs typeface="Times New Roman" pitchFamily="18" charset="0"/>
              </a:rPr>
              <a:t>- ими обычно становятся люди, имеющие хорошие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cs typeface="Times New Roman" pitchFamily="18" charset="0"/>
              </a:rPr>
              <a:t>коммуникативные способности (умеющие договариваться, взаимодействовать с окружающими);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600" b="1" u="sng" dirty="0" smtClean="0">
                <a:cs typeface="Times New Roman" pitchFamily="18" charset="0"/>
              </a:rPr>
              <a:t>сиденья</a:t>
            </a:r>
            <a:r>
              <a:rPr lang="ru-RU" sz="9600" dirty="0" smtClean="0">
                <a:cs typeface="Times New Roman" pitchFamily="18" charset="0"/>
              </a:rPr>
              <a:t> -это люди не очень активные, спокойные;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600" b="1" dirty="0" smtClean="0">
                <a:cs typeface="Times New Roman" pitchFamily="18" charset="0"/>
              </a:rPr>
              <a:t>  </a:t>
            </a:r>
            <a:r>
              <a:rPr lang="ru-RU" sz="9600" b="1" u="sng" dirty="0" smtClean="0">
                <a:cs typeface="Times New Roman" pitchFamily="18" charset="0"/>
              </a:rPr>
              <a:t>седоки</a:t>
            </a:r>
            <a:r>
              <a:rPr lang="ru-RU" sz="9600" dirty="0" smtClean="0">
                <a:cs typeface="Times New Roman" pitchFamily="18" charset="0"/>
              </a:rPr>
              <a:t> - те, кто умеет выезжать за чужой счет, не очень трудолю­бивые и ответственные;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600" b="1" u="sng" dirty="0" smtClean="0">
                <a:cs typeface="Times New Roman" pitchFamily="18" charset="0"/>
              </a:rPr>
              <a:t>лошади</a:t>
            </a:r>
            <a:r>
              <a:rPr lang="ru-RU" sz="9600" dirty="0" smtClean="0">
                <a:cs typeface="Times New Roman" pitchFamily="18" charset="0"/>
              </a:rPr>
              <a:t> - это трудяги, готовые «везти на себе» любую работу;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600" b="1" u="sng" dirty="0" smtClean="0">
                <a:cs typeface="Times New Roman" pitchFamily="18" charset="0"/>
              </a:rPr>
              <a:t>кучер</a:t>
            </a:r>
            <a:r>
              <a:rPr lang="ru-RU" sz="9600" dirty="0" smtClean="0">
                <a:cs typeface="Times New Roman" pitchFamily="18" charset="0"/>
              </a:rPr>
              <a:t> -это обычно лидер, умеющий вести за собой.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dirty="0" smtClean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prstTxWarp prst="textDoubleWave1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«Дописать неоконченные предложения»</a:t>
            </a:r>
            <a:endParaRPr lang="ru-RU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Я научилась…..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Мне понравилось…..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Я узнала ,что…..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Я была удивлена тем ,что…..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Я была разочарована тем, что…..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Самым важным для меня было…..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Picture 3" descr="C:\Users\user\Desktop\gettyimages-470248596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0792" y="1844824"/>
            <a:ext cx="2209639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T4CTUPCNHN5M-256796007-1918</_dlc_DocId>
    <_dlc_DocIdUrl xmlns="c71519f2-859d-46c1-a1b6-2941efed936d">
      <Url>http://edu-sps.koiro.local/chuhloma/rodnik/1/_layouts/15/DocIdRedir.aspx?ID=T4CTUPCNHN5M-256796007-1918</Url>
      <Description>T4CTUPCNHN5M-256796007-1918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8737F27-6C41-4143-BAD9-E9E6A83BEF46}"/>
</file>

<file path=customXml/itemProps2.xml><?xml version="1.0" encoding="utf-8"?>
<ds:datastoreItem xmlns:ds="http://schemas.openxmlformats.org/officeDocument/2006/customXml" ds:itemID="{AC5FDEF6-CB7A-4B3A-A6EF-078F418ACC26}"/>
</file>

<file path=customXml/itemProps3.xml><?xml version="1.0" encoding="utf-8"?>
<ds:datastoreItem xmlns:ds="http://schemas.openxmlformats.org/officeDocument/2006/customXml" ds:itemID="{C6714A4C-4189-43FD-BEC8-651747991D90}"/>
</file>

<file path=customXml/itemProps4.xml><?xml version="1.0" encoding="utf-8"?>
<ds:datastoreItem xmlns:ds="http://schemas.openxmlformats.org/officeDocument/2006/customXml" ds:itemID="{A5571C47-EB4F-4F8A-AA36-4467F6A017EB}"/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237</Words>
  <Application>Microsoft Office PowerPoint</Application>
  <PresentationFormat>Экран (4:3)</PresentationFormat>
  <Paragraphs>68</Paragraphs>
  <Slides>10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Психологический тренинг  «Дружный коллектив это психологическое здоровье».</vt:lpstr>
      <vt:lpstr>Цель тренинга:</vt:lpstr>
      <vt:lpstr>Правила проведения тренинга</vt:lpstr>
      <vt:lpstr>Упражнение «Значение радужного  цвета».</vt:lpstr>
      <vt:lpstr>Упражнение «Тайна»</vt:lpstr>
      <vt:lpstr>Упражнение«Комплимент»</vt:lpstr>
      <vt:lpstr>Упражнение «Карета»</vt:lpstr>
      <vt:lpstr>Упражнение «Карета»</vt:lpstr>
      <vt:lpstr>«Дописать неоконченные предложения»</vt:lpstr>
      <vt:lpstr>Спасибо вам , что пришли на тренинг.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Родничок</cp:lastModifiedBy>
  <cp:revision>52</cp:revision>
  <dcterms:created xsi:type="dcterms:W3CDTF">2018-11-07T20:51:02Z</dcterms:created>
  <dcterms:modified xsi:type="dcterms:W3CDTF">2020-03-20T10:13:37Z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e8dc2963-d952-45ba-a344-a50f6d55233f</vt:lpwstr>
  </property>
</Properties>
</file>