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0" r:id="rId3"/>
    <p:sldId id="281" r:id="rId4"/>
    <p:sldId id="304" r:id="rId5"/>
    <p:sldId id="270" r:id="rId6"/>
    <p:sldId id="303" r:id="rId7"/>
    <p:sldId id="300" r:id="rId8"/>
    <p:sldId id="282" r:id="rId9"/>
    <p:sldId id="283" r:id="rId10"/>
    <p:sldId id="305" r:id="rId11"/>
    <p:sldId id="284" r:id="rId12"/>
    <p:sldId id="286" r:id="rId13"/>
    <p:sldId id="287" r:id="rId14"/>
    <p:sldId id="288" r:id="rId15"/>
    <p:sldId id="289" r:id="rId16"/>
    <p:sldId id="290" r:id="rId17"/>
    <p:sldId id="296" r:id="rId18"/>
    <p:sldId id="298" r:id="rId19"/>
    <p:sldId id="30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55AB-A40E-4F8E-8BF1-7B98E38583C1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D724-9D69-4780-9CFC-7710DC6A9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C223-B936-4343-8B02-D82835AC23EE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418D-16E6-4380-B2F6-B7AED4357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0B87-4050-489D-BEA9-6FB9B5742DE6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49F1-297A-45E8-9FCE-77AABE2B3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735D-C7D5-4D21-8FEF-49747C0860B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2480-7706-4E0C-B3B1-66E319C2D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4D1F-4A36-4B43-AC01-73E04C5A5FC1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0497-F743-49DF-8E7C-A3A44AE5F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EBBF-9E3D-4B03-9577-7F97E4CB0FD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A666-1313-414C-8E7A-46576293F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0D29-8988-42AD-8F9C-E8D38550F0AE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D374-DF53-4DB8-913B-B6CAEB549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565E-03D4-4589-9185-C4029E6A7086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956B-DC44-4BD5-AA0D-B551ED45B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00E0-1BAB-489E-A492-76225C3550A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904A-128B-4ED0-ABFC-3D233F153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B5FC-9607-40F0-BD67-4B234B89796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3AD3-D86C-4DF9-ACC1-CE1D4BA83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9972-1261-451B-A449-34D632CD28DA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8849-9D44-4BBB-9014-A519896F3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FBF7B4-12B8-4EAA-94A7-73600802CD0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BD4FD2-9E39-4705-B3E7-F963D212D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5256584" cy="29523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i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«Семья: </a:t>
            </a:r>
            <a:br>
              <a:rPr lang="ru-RU" sz="8000" i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8000" i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глазами ребенка»</a:t>
            </a:r>
            <a:endParaRPr lang="ru-RU" sz="8000" i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USER\Desktop\рис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764704"/>
            <a:ext cx="4968552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+mn-lt"/>
              </a:rPr>
              <a:t>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Смотрите на мир глазами ребенка!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648072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Ребенок осмысляет отношение родителей к себе.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 rot="791842">
            <a:off x="4228896" y="2175014"/>
            <a:ext cx="4523707" cy="3194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5976" y="3140968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5185" y="188640"/>
            <a:ext cx="763284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1. Я нужен и любим, и я люблю вас тоже;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3548" y="404664"/>
            <a:ext cx="813690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2. Я нужен и любим, а вы существуете ради меня;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47875" y="2492896"/>
            <a:ext cx="504825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42493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3. Я нелюбим, но я очень хочу быть с вами;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123728" y="2204864"/>
            <a:ext cx="4762500" cy="4158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816191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4. Я не нужен и нелюбим, оставьте меня в покое.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889253">
            <a:off x="5652120" y="2276872"/>
            <a:ext cx="28575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2568723"/>
            <a:ext cx="5057792" cy="3502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60032" y="260648"/>
            <a:ext cx="388843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Любящий родитель – кто он?</a:t>
            </a:r>
          </a:p>
        </p:txBody>
      </p:sp>
      <p:pic>
        <p:nvPicPr>
          <p:cNvPr id="4" name="Рисунок 3" descr="рисунок к тесту Моя сем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48680"/>
            <a:ext cx="6624736" cy="599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4787900" y="333375"/>
            <a:ext cx="4176713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u="sng">
                <a:latin typeface="Calibri" pitchFamily="34" charset="0"/>
              </a:rPr>
              <a:t>Рисунок семьи </a:t>
            </a:r>
            <a:r>
              <a:rPr lang="ru-RU" sz="2800">
                <a:latin typeface="Calibri" pitchFamily="34" charset="0"/>
              </a:rPr>
              <a:t>– позволяет «посмотреть на мир глазами ребенка», дает представление о субъективной оценке ребенком своей семьи,  своего места в ней, о его отношении с другими членами семьи. В рисунках  дети могут выразить то, что им трудно бывает высказать словами.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764704"/>
            <a:ext cx="504056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Ребенок – зеркало семьи!!!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47864" y="3246113"/>
            <a:ext cx="5472608" cy="758951"/>
          </a:xfrm>
          <a:prstGeom prst="rect">
            <a:avLst/>
          </a:prstGeom>
          <a:noFill/>
        </p:spPr>
        <p:txBody>
          <a:bodyPr wrap="none">
            <a:prstTxWarp prst="textFadeLeft">
              <a:avLst>
                <a:gd name="adj" fmla="val 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Для чего человеку семья?</a:t>
            </a:r>
          </a:p>
        </p:txBody>
      </p:sp>
      <p:pic>
        <p:nvPicPr>
          <p:cNvPr id="14339" name="Picture 2" descr="F:\Консультации\Рисунки детей к консультации 10.11.17\0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863" y="2924175"/>
            <a:ext cx="5545137" cy="3933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0" name="Picture 3" descr="F:\Консультации\Рисунки детей к консультации 10.11.17\0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35600" cy="371703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1" name="Picture 4" descr="F:\Консультации\Рисунки детей к консультации 10.11.17\0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6338"/>
            <a:ext cx="4284663" cy="31416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5564188" y="1379538"/>
            <a:ext cx="15128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462713" y="2532063"/>
            <a:ext cx="852487" cy="4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65800" y="3463925"/>
            <a:ext cx="84931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23927" y="908720"/>
            <a:ext cx="17459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Муж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82464" y="908720"/>
            <a:ext cx="19575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Жена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1450" y="2095594"/>
            <a:ext cx="286770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родители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42794" y="2064815"/>
            <a:ext cx="160120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дети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78115" y="2967335"/>
            <a:ext cx="23877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братья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4401" y="3003037"/>
            <a:ext cx="250626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сестры</a:t>
            </a:r>
          </a:p>
        </p:txBody>
      </p:sp>
      <p:pic>
        <p:nvPicPr>
          <p:cNvPr id="1026" name="Picture 2" descr="F:\Консультации\Рисунки детей к консультации 10.11.17\0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52736"/>
            <a:ext cx="5580112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5564188" y="1379538"/>
            <a:ext cx="15128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462713" y="2532063"/>
            <a:ext cx="852487" cy="4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65800" y="3463925"/>
            <a:ext cx="84931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923927" y="908720"/>
            <a:ext cx="17459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Муж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82464" y="908720"/>
            <a:ext cx="19575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Жена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1450" y="2095594"/>
            <a:ext cx="286770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родители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42794" y="2064815"/>
            <a:ext cx="160120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дети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78115" y="2967335"/>
            <a:ext cx="23877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братья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4401" y="3003037"/>
            <a:ext cx="250626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сестры</a:t>
            </a:r>
          </a:p>
        </p:txBody>
      </p:sp>
      <p:pic>
        <p:nvPicPr>
          <p:cNvPr id="2050" name="Picture 2" descr="F:\Консультации\Рисунки детей к консультации 10.11.17\0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764704"/>
            <a:ext cx="5868144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8786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3140968"/>
            <a:ext cx="5112568" cy="4924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3074" name="Picture 2" descr="F:\Консультации\Рисунки детей к консультации 10.11.17\0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97968"/>
            <a:ext cx="5508104" cy="4460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F:\Консультации\Рисунки детей к консультации 10.11.17\0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96136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3140968"/>
            <a:ext cx="5112568" cy="20928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Для   ребёнка  СЕМЬЯ  —  это среда,  в  которой  складываются условия   его    физического, психического, эмоционального  и интеллектуального   развития</a:t>
            </a:r>
            <a:r>
              <a:rPr lang="ru-RU" sz="2600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64096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«Дети должны быть такими, как мы!!!»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рис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852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esktop\рис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9144000" cy="7749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T4CTUPCNHN5M-256796007-830</_dlc_DocId>
    <_dlc_DocIdUrl xmlns="c71519f2-859d-46c1-a1b6-2941efed936d">
      <Url>http://xn--44-6kcadhwnl3cfdx.xn--p1ai/chuhloma/rodnik/1/_layouts/15/DocIdRedir.aspx?ID=T4CTUPCNHN5M-256796007-830</Url>
      <Description>T4CTUPCNHN5M-256796007-830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CF817D2-EC3B-40B1-826E-DEFC25C3C235}"/>
</file>

<file path=customXml/itemProps2.xml><?xml version="1.0" encoding="utf-8"?>
<ds:datastoreItem xmlns:ds="http://schemas.openxmlformats.org/officeDocument/2006/customXml" ds:itemID="{8CA07D42-FE1F-41C2-BF0C-13B12671E634}"/>
</file>

<file path=customXml/itemProps3.xml><?xml version="1.0" encoding="utf-8"?>
<ds:datastoreItem xmlns:ds="http://schemas.openxmlformats.org/officeDocument/2006/customXml" ds:itemID="{1717FAB2-0E16-42CC-80A7-A2AEEDD5AB07}"/>
</file>

<file path=customXml/itemProps4.xml><?xml version="1.0" encoding="utf-8"?>
<ds:datastoreItem xmlns:ds="http://schemas.openxmlformats.org/officeDocument/2006/customXml" ds:itemID="{E075EAEC-0AD4-4489-9A7A-980C3C98AF82}"/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176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«Семья:  глазами ребенка»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</dc:creator>
  <cp:lastModifiedBy>USER</cp:lastModifiedBy>
  <cp:revision>48</cp:revision>
  <dcterms:created xsi:type="dcterms:W3CDTF">2011-11-28T08:26:34Z</dcterms:created>
  <dcterms:modified xsi:type="dcterms:W3CDTF">2017-11-09T07:01:43Z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d62451c6-8be4-4df1-bb4f-0a07a16183e3</vt:lpwstr>
  </property>
</Properties>
</file>