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5B47-B374-47B1-B3C8-F25ED8BA9A7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06DB-2875-4E28-B6FB-E46A21576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A973-6964-4D92-B7DB-18FEB3EEE7A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D650-3BCB-4CC1-BAE1-043181D64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A06F-62BD-4F29-8F5B-1FC114269EF8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FFA1-AA2B-48F9-A6CF-3C65D9144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45E8-6209-4858-B466-2EA9DEA99A0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2B01F-15FE-40EA-AB89-5168E2ACD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E437-E9C9-4076-B269-95ABBD5F6DCC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A103-E6BB-43B7-8E07-17844EEE2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328B-36A9-421E-9595-9DCC0C3547DA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9D88-4972-46E4-BC51-4DFE4B71F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4EA4-4E91-4C94-A8AB-E929B5A3CC79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7D10-3F9B-403A-946D-EFEACB356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77E1-B5CE-4CC0-A9B9-C32B90C49017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2187-FA8A-4DE2-9E04-0A86D4E28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C79F-DFCF-4D5F-A514-30A9CE589920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AF82-61F3-4B0A-829F-B5465AFD8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EEC1-61B8-400B-8E89-532B7878D52D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1634-4DB4-4634-A993-F7FFEA33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281D-B604-457A-93AF-E22F089A723F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4C32-DEF8-4850-BBD4-E25D54CB4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F5AA5B-42A4-43AF-A5FB-F5837CEA1B5E}" type="datetimeFigureOut">
              <a:rPr lang="ru-RU"/>
              <a:pPr>
                <a:defRPr/>
              </a:pPr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1DB051-479F-40A8-8178-CC22FF261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88843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Муниципальное </a:t>
            </a:r>
            <a:r>
              <a:rPr lang="ru-RU" sz="2000" dirty="0" smtClean="0">
                <a:latin typeface="Times New Roman" pitchFamily="18" charset="0"/>
              </a:rPr>
              <a:t>казённое </a:t>
            </a:r>
            <a:r>
              <a:rPr lang="ru-RU" sz="2000" dirty="0" smtClean="0">
                <a:latin typeface="Times New Roman" pitchFamily="18" charset="0"/>
              </a:rPr>
              <a:t>дошкольное образовательное учреждение </a:t>
            </a:r>
            <a:r>
              <a:rPr lang="ru-RU" sz="2000" dirty="0" err="1" smtClean="0">
                <a:latin typeface="Times New Roman" pitchFamily="18" charset="0"/>
              </a:rPr>
              <a:t>Чухломский</a:t>
            </a:r>
            <a:r>
              <a:rPr lang="ru-RU" sz="2000" dirty="0" smtClean="0">
                <a:latin typeface="Times New Roman" pitchFamily="18" charset="0"/>
              </a:rPr>
              <a:t> детский сад «Родничок»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Консультация на тему: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эффективное средство сохранения здоровья и работоспособности».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2773" name="Rectangle 5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081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Презентацию подготовила педагог-психолог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Горева Марина Вячеславовна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785937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Желтый  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символ солнца, снимает напряжения и даёт надежду. Он действует позитивно на печень и желчный пузырь, активизирует работу желез внутренней секреции и стимулирует восстановление слизистых оболочек. Поток жёлтого света символизирует тепло и уют и укрепляет нервную систему, повышает концентрацию внимания, улучшает настроение и память. Его влияние очень благотворно при нарушениях работы печени.</a:t>
            </a:r>
          </a:p>
        </p:txBody>
      </p:sp>
      <p:pic>
        <p:nvPicPr>
          <p:cNvPr id="21506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9144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Зеленый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способствует ритмичной работе сердца, отдыху глаз, оказывает     умеренное противовоспалительное и противоаллергическое действие, полезен при сниженной функции почек, головокружении, нервозности.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9144000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3455988" cy="62642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333375"/>
            <a:ext cx="4762500" cy="6335713"/>
          </a:xfrm>
        </p:spPr>
        <p:txBody>
          <a:bodyPr rtlCol="0">
            <a:normAutofit fontScale="62500" lnSpcReduction="20000"/>
          </a:bodyPr>
          <a:lstStyle/>
          <a:p>
            <a:pPr marL="0" indent="0" algn="just" fontAlgn="auto">
              <a:spcBef>
                <a:spcPts val="601"/>
              </a:spcBef>
              <a:spcAft>
                <a:spcPts val="1414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/>
                <a:cs typeface="Times New Roman" pitchFamily="16"/>
              </a:rPr>
              <a:t>Голубой цвет влияет на человека успокаивающе. Это цвет ясного неба, горных вершин и спокойной воды. Голубой - цвет легкий, воздушный, прохладный, цвет чистоты, свежести, постоянства, нежности. Его предпочитают ученые, путешественники, религиозные деятели. Любители голубого - натуры впечатлительные, верные, привязчивые, но в трудные минуты легко впадают в уныние. Голубой воспринимается как смесь зеленого и синего, он имеет множество оттенков и в зависимости от его оттенка меняется его воздействие. С одной стороны, голубой – цвет покоя, искренности, размышлений и созерцания, под покровительством этого цвета находятся интуиция и философия. Но при этом в некоторых случаях он может быть цветом равнодушия, печали, меланхолии и отрешенности. К примеру, в Китае голубой, с одной стороны,  - один из траурных цветов, а с другой - символизирует собой благословение неба.</a:t>
            </a:r>
            <a:endParaRPr lang="ru-RU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algn="just"/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Синий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помогает при бессоннице, снимает страхи, вызывает ощущение комфорта и покоя, снимает напряжение, снижает артериальное давление, успокаивает дыхание.</a:t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pic>
        <p:nvPicPr>
          <p:cNvPr id="24578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1200" cy="6107112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0"/>
            <a:ext cx="4978400" cy="6121400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Двигаясь от красного к фиолетовому, спектр стремится замкнуться. Крайности сходятся. Фиолетовый – это эффект красного и синего, это слияние противоположностей -  активного, мужского красного цвета и пассивного, женского  синего, которые в фиолетовом сталкиваются и нейтрализуют друг друга.  Это одновременно и покой, и буйство. Фиолетовый -это волшебство, магия, мистика, чувствительность. Это цвет познания смысла жизни, извечных проблем добра и зла, роли человека в мироздании. Это цвет поэтов и философов. Люди, которые испытывают необъяснимую тягу к фиолетовому, нередко являются лидерами – людьми, выделяющимися в толпе. Это люди творческие, им нравится все нетрадиционное, необычное. Это цвет сутаны у епископов в Римско-католической церкви, поскольку считается, что фиолетовый – это цвет духовности и отрешенности от всего мирского. Лиловый был цветом траура у французских королей.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003800" y="476250"/>
            <a:ext cx="3754438" cy="5530850"/>
          </a:xfrm>
        </p:spPr>
        <p:txBody>
          <a:bodyPr/>
          <a:lstStyle/>
          <a:p>
            <a:pPr algn="just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Коричневый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Коричневый часто рассматривают как нейтральный цвет – не теплый, но и не холодный. Данный цвет символизирует стабильность, надёжность, поддержку, реальность, но иногда и чувство тяжести, давление и может угнетать. Коричневый – это цвет земли, ассоциируется со здоровьем и безопасностью, он способствует установлению сотрудничества.</a:t>
            </a:r>
          </a:p>
        </p:txBody>
      </p:sp>
      <p:pic>
        <p:nvPicPr>
          <p:cNvPr id="26626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323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148263" y="333375"/>
            <a:ext cx="3754437" cy="6105525"/>
          </a:xfrm>
        </p:spPr>
        <p:txBody>
          <a:bodyPr/>
          <a:lstStyle/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Белый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Белый цвет заряжает нас энергией, гармонизирует, расширяет возможности. Белый ассоциируется с чистотой, прозрачностью и светом. Белый цвет также ассоциируется с ангелами, луной, правдой, откровенностью, невинностью и божественностью.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Чёрный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Чёрный ассоциируется со смертью, возрождением и переходным периодом. В моде данный цвет означает власть и силу, а также подчинение красоте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 </a:t>
            </a:r>
          </a:p>
        </p:txBody>
      </p:sp>
      <p:pic>
        <p:nvPicPr>
          <p:cNvPr id="27650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323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/>
                <a:cs typeface="Times New Roman" pitchFamily="18"/>
              </a:rPr>
              <a:t>В теории цвета цветовой круг содержит в себе все цвета, видимые человеком, от фиолетового до красного. Цветовой круг показывает, как цвета связаны между собой, и позволяет определять по определенным правилам гармоничные сочетания этих цветов.</a:t>
            </a:r>
            <a:br>
              <a:rPr lang="ru-RU" dirty="0" smtClean="0">
                <a:latin typeface="Times New Roman" pitchFamily="18"/>
                <a:cs typeface="Times New Roman" pitchFamily="18"/>
              </a:rPr>
            </a:br>
            <a:r>
              <a:rPr lang="ru-RU" dirty="0" smtClean="0">
                <a:latin typeface="Times New Roman" pitchFamily="18"/>
                <a:cs typeface="Times New Roman" pitchFamily="18"/>
              </a:rPr>
              <a:t> Черный, белый и серый не обозначены на цветовом круге, так как, строго говоря, они не являются цветами. Это нейтральные цвета.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0"/>
            <a:ext cx="7272337" cy="6577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2" name="Rectangle 382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У</a:t>
            </a:r>
            <a:r>
              <a:rPr lang="ru-RU" sz="4800" b="1" smtClean="0">
                <a:solidFill>
                  <a:srgbClr val="FFC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з</a:t>
            </a:r>
            <a:r>
              <a:rPr lang="ru-RU" sz="4800" b="1" smtClean="0">
                <a:solidFill>
                  <a:srgbClr val="1F497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н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а</a:t>
            </a:r>
            <a:r>
              <a:rPr lang="ru-RU" sz="4800" b="1" smtClean="0">
                <a:solidFill>
                  <a:srgbClr val="F79646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йт</a:t>
            </a:r>
            <a:r>
              <a:rPr lang="ru-RU" sz="4800" b="1" smtClean="0">
                <a:solidFill>
                  <a:srgbClr val="1F497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е</a:t>
            </a:r>
            <a:r>
              <a:rPr lang="ru-RU" sz="48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1F497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ц</a:t>
            </a:r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</a:t>
            </a:r>
            <a:r>
              <a:rPr lang="ru-RU" sz="4800" b="1" smtClean="0">
                <a:solidFill>
                  <a:srgbClr val="1F497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е</a:t>
            </a:r>
            <a:r>
              <a:rPr lang="ru-RU" sz="4800" b="1" smtClean="0">
                <a:solidFill>
                  <a:srgbClr val="F79646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т</a:t>
            </a:r>
            <a:r>
              <a:rPr lang="ru-RU" sz="48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с</a:t>
            </a:r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</a:t>
            </a:r>
            <a:r>
              <a:rPr lang="ru-RU" sz="4800" b="1" smtClean="0">
                <a:solidFill>
                  <a:srgbClr val="8064A2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</a:t>
            </a:r>
            <a:r>
              <a:rPr lang="ru-RU" sz="4800" b="1" smtClean="0">
                <a:solidFill>
                  <a:srgbClr val="1F497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е</a:t>
            </a:r>
            <a:r>
              <a:rPr lang="ru-RU" sz="4800" b="1" smtClean="0">
                <a:solidFill>
                  <a:srgbClr val="9BBB59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г</a:t>
            </a:r>
            <a:r>
              <a:rPr lang="ru-RU" sz="4800" b="1" smtClean="0">
                <a:solidFill>
                  <a:srgbClr val="8064A2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</a:t>
            </a:r>
            <a:r>
              <a:rPr lang="ru-RU" sz="48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и</a:t>
            </a:r>
            <a:r>
              <a:rPr lang="ru-RU" sz="4800" b="1" smtClean="0">
                <a:solidFill>
                  <a:srgbClr val="4BACC6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м</a:t>
            </a:r>
            <a:r>
              <a:rPr lang="ru-RU" sz="4800" b="1" smtClean="0">
                <a:solidFill>
                  <a:srgbClr val="1F497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ен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и</a:t>
            </a:r>
            <a:r>
              <a:rPr lang="ru-RU" sz="48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!</a:t>
            </a:r>
            <a:br>
              <a:rPr lang="ru-RU" sz="48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</a:br>
            <a:endParaRPr lang="ru-RU" sz="4800" b="1" smtClean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820150" cy="52466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Таблица соответствия цветов и букв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</a:br>
            <a:endParaRPr lang="ru-RU" sz="2800" smtClean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ru-RU" smtClean="0">
              <a:ea typeface="Microsoft YaHei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ru-RU" smtClean="0">
              <a:ea typeface="Microsoft YaHei"/>
              <a:cs typeface="Times New Roman" pitchFamily="18" charset="0"/>
            </a:endParaRPr>
          </a:p>
        </p:txBody>
      </p:sp>
      <p:graphicFrame>
        <p:nvGraphicFramePr>
          <p:cNvPr id="31350" name="Group 630"/>
          <p:cNvGraphicFramePr>
            <a:graphicFrameLocks noGrp="1"/>
          </p:cNvGraphicFramePr>
          <p:nvPr>
            <p:ph sz="half" idx="4294967295"/>
          </p:nvPr>
        </p:nvGraphicFramePr>
        <p:xfrm>
          <a:off x="395288" y="1844675"/>
          <a:ext cx="8424862" cy="4663440"/>
        </p:xfrm>
        <a:graphic>
          <a:graphicData uri="http://schemas.openxmlformats.org/drawingml/2006/table">
            <a:tbl>
              <a:tblPr/>
              <a:tblGrid>
                <a:gridCol w="2952750"/>
                <a:gridCol w="1079500"/>
                <a:gridCol w="1008062"/>
                <a:gridCol w="1223963"/>
                <a:gridCol w="1225550"/>
                <a:gridCol w="9350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Оранжевый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Жёлтый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Зелёный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Голубой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Синий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Фиолетовый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Розовый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Золотой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424862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  <a:t>Значение цвета в жизни человека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>
              <a:spcAft>
                <a:spcPts val="0"/>
              </a:spcAft>
              <a:buFont typeface="StarSymbol"/>
              <a:buNone/>
              <a:defRPr/>
            </a:pPr>
            <a:r>
              <a:rPr lang="ru-RU" sz="5400" dirty="0">
                <a:latin typeface="Times New Roman" pitchFamily="18"/>
                <a:cs typeface="Times New Roman" pitchFamily="18"/>
              </a:rPr>
              <a:t/>
            </a:r>
            <a:br>
              <a:rPr lang="ru-RU" sz="5400" dirty="0">
                <a:latin typeface="Times New Roman" pitchFamily="18"/>
                <a:cs typeface="Times New Roman" pitchFamily="18"/>
              </a:rPr>
            </a:br>
            <a:r>
              <a:rPr lang="ru-RU" sz="5400" b="1" dirty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  <p:pic>
        <p:nvPicPr>
          <p:cNvPr id="3" name="Picture 2" descr="C:\Users\Галина\Pictures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" y="0"/>
            <a:ext cx="9254355" cy="693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«Гармония в цвете — гармония в душе — гармония в жизни»  </a:t>
            </a:r>
            <a:br>
              <a:rPr lang="ru-RU" sz="4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(японская поговорка)</a:t>
            </a:r>
            <a:endParaRPr lang="ru-RU" sz="4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64163" y="0"/>
            <a:ext cx="3779837" cy="659765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413"/>
              </a:spcAf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 значении цвета в жизни человека многие знают с детства, пусть и не всегда это осознают (с самого рождения кого-то окружают розовым, а кого-то голубым). Цвета являются символами тех или иных событий, радуют или раздражают, в связи с чем делятся на «любимые» и «нелюбимые», в общем, наделяются особым смыслом. Существует целый раздел в психологической науке, изучающий способность человека воспринимать и обозначать цвета, который так и называется – психология восприятия цвета.</a:t>
            </a:r>
          </a:p>
        </p:txBody>
      </p:sp>
      <p:pic>
        <p:nvPicPr>
          <p:cNvPr id="15362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3641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35975" cy="6524625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Несмотря на то, что существующая цветовая гамма может казаться нам одинаковой для всех, и мы думаем, что другой человек видит цвет таким же, как его видим мы, на самом деле ощущение цвета в значительной мере зависит от многих факторов: культурных, социальных, физиологических, психологических и т.п. Так, например, если человек плохо себя чувствует, то его могут раздражать оттенки, которые нравятся окружающим, да и ему самому в другое время казались приятными. Ещё пример – с самого детства, видя женщину в белом нарядном платье, дети догадываются, что эта тётя – невеста, а вот женщина в абсолютно чёрном наряде навевает грустные мысли о трауре и похоронах. Но эти дети, скорее всего живут, в Западной культуре, так как в некоторых странах Востока, напротив, траурным общепринято считается белый цвет.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859338" y="0"/>
            <a:ext cx="4284662" cy="6858000"/>
          </a:xfrm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Цветовая среда влияет на работоспособность в зависимости от вида трудовой деятельности человека и его характера. Великий Гете в зависимости от типа создаваемых им произведений пользовался очками из различно окрашенных стекол. Он отмечал, что красный и желтый цвета веселят человека, возбуждают его энергию, тогда как синий цвет вызывает уныние, подавляет у человека настроение и самообладание</a:t>
            </a:r>
          </a:p>
        </p:txBody>
      </p:sp>
      <p:pic>
        <p:nvPicPr>
          <p:cNvPr id="17410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593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  <a:t>ЦВЕТ – ЭТО ВИБРАЦИЯ!   </a:t>
            </a:r>
            <a:br>
              <a:rPr lang="ru-RU" sz="3600" b="1" dirty="0" smtClean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 smtClean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  <a:t>ЦВЕТ – ЭТО ЭНЕРГИЯ!</a:t>
            </a:r>
            <a:br>
              <a:rPr lang="ru-RU" sz="3600" b="1" dirty="0" smtClean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 smtClean="0">
                <a:solidFill>
                  <a:schemeClr val="accent4"/>
                </a:solidFill>
                <a:latin typeface="Times New Roman" pitchFamily="18"/>
                <a:cs typeface="Times New Roman" pitchFamily="18"/>
              </a:rPr>
              <a:t>ЦВЕТ – ЭТО ИНФОРМАЦИЯ!</a:t>
            </a:r>
            <a:endParaRPr lang="ru-RU" sz="3600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91513" cy="4464050"/>
          </a:xfrm>
        </p:spPr>
        <p:txBody>
          <a:bodyPr rtlCol="0">
            <a:normAutofit fontScale="70000" lnSpcReduction="20000"/>
          </a:bodyPr>
          <a:lstStyle/>
          <a:p>
            <a:pPr marL="0" indent="0" algn="just" fontAlgn="auto">
              <a:spcBef>
                <a:spcPts val="601"/>
              </a:spcBef>
              <a:spcAft>
                <a:spcPts val="1414"/>
              </a:spcAft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3400" dirty="0" smtClean="0">
                <a:latin typeface="Times New Roman" pitchFamily="18"/>
                <a:cs typeface="Times New Roman" pitchFamily="16"/>
              </a:rPr>
              <a:t>Во все времена цвет в жизни человека играл очень важную роль. Задумывались ли вы когда-нибудь, почему порой вас тянет выбрать одежду того или иного цвета? Почему бывают дни, когда вам комфортно в зеленом, а порой вас тянет надеть одежду красного цвета?  Почему одни краски нравятся, а другие раздражают?</a:t>
            </a:r>
          </a:p>
          <a:p>
            <a:pPr marL="0" indent="0" algn="just" fontAlgn="auto">
              <a:spcBef>
                <a:spcPts val="601"/>
              </a:spcBef>
              <a:spcAft>
                <a:spcPts val="1414"/>
              </a:spcAft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3400" dirty="0" smtClean="0">
                <a:latin typeface="Times New Roman" pitchFamily="18"/>
                <a:cs typeface="Times New Roman" pitchFamily="16"/>
              </a:rPr>
              <a:t>К сожалению, большинство людей не придает особого значения цвету в повседневной жизни. А ведь предпочтения в цветовой гамме могут очень многое рассказать о чертах характера человека и даже о состоянии его здоровья. Цвет отражает внутреннее состояние человека, но возможно и обратное: с помощью цвета можно скорректировать настроение и самочувствие.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59113" cy="6858000"/>
          </a:xfrm>
        </p:spPr>
        <p:txBody>
          <a:bodyPr/>
          <a:lstStyle/>
          <a:p>
            <a:endParaRPr lang="ru-RU" sz="1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275" y="404813"/>
            <a:ext cx="4835525" cy="5721350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Bef>
                <a:spcPts val="601"/>
              </a:spcBef>
              <a:spcAft>
                <a:spcPts val="1414"/>
              </a:spcAft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dirty="0" smtClean="0">
                <a:latin typeface="Times New Roman" pitchFamily="18"/>
                <a:cs typeface="Times New Roman" pitchFamily="16"/>
              </a:rPr>
              <a:t>Красный цвет связан с весельем, с радостным настроением, это цвет праздника. Не случайно значимые даты в календаре отмечены именно этим цветом. Красный – цвет господства.  Не случайно одеяния царствующих особ и  кардиналов часто бывали красного цвета. Красным цветом отделывались тоги римских сенаторов.  Красный – цвет мятежа, в красный окрашивались революционные знамена.   Красный – цвет угрозы, опасности. Не случайно пожарные машины красного цвета, а красный цвет светофора заставляет остановиться.</a:t>
            </a:r>
            <a:endParaRPr lang="ru-RU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138" cy="5386387"/>
          </a:xfrm>
        </p:spPr>
        <p:txBody>
          <a:bodyPr/>
          <a:lstStyle/>
          <a:p>
            <a:endParaRPr lang="ru-RU" sz="1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475" y="188913"/>
            <a:ext cx="5545138" cy="6335712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Рядом с красным в спектре располагается оранжевый цвет.  На Востоке оранжевый  считается цветом Солнца. В нашем восприятии он неразрывно связан с теплом и энергией, излучаемой заходящим солнцем, солнечным закатом. Оранжевый сочетает в себе красный и желтый цвета и несет характеристики, присущие обоим. Он не столь страстен и агрессивен, как красный, и излучает теплое сияние желтого. Это самый «жаркий» из цветов, так как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подпитывается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сразу из двух мощный источников тепла – красного и желтого. Оранжевый всегда способствует хорошему настроению и радует глаз. Он несет омоложение, здоровье и красоту, поэтому очень рекомендуется пожилым людям.   Оранжевый цвет считается одним из лучших в психотерапии, так как помогает восстановить утраченное равновесие в сложные моменты жизни, но пользоваться им следует с осторожностью, избегая передозировок. Положительные характеристики оранжевого цвета – неиссякаемая энергия, сила, свободолюбие, терпимость. Негативные характеристики – нарочитость, всепрощение, демонстративное поведение, высокое самомнение.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T4CTUPCNHN5M-256796007-1421</_dlc_DocId>
    <_dlc_DocIdUrl xmlns="c71519f2-859d-46c1-a1b6-2941efed936d">
      <Url>http://edu-sps.koiro.local/chuhloma/rodnik/1/_layouts/15/DocIdRedir.aspx?ID=T4CTUPCNHN5M-256796007-1421</Url>
      <Description>T4CTUPCNHN5M-256796007-1421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BF101F4-AC94-41B2-8B97-061E766D4A98}"/>
</file>

<file path=customXml/itemProps2.xml><?xml version="1.0" encoding="utf-8"?>
<ds:datastoreItem xmlns:ds="http://schemas.openxmlformats.org/officeDocument/2006/customXml" ds:itemID="{A336241B-6CCF-4127-8E9D-899EB35BAAE7}"/>
</file>

<file path=customXml/itemProps3.xml><?xml version="1.0" encoding="utf-8"?>
<ds:datastoreItem xmlns:ds="http://schemas.openxmlformats.org/officeDocument/2006/customXml" ds:itemID="{49BB1496-8854-4666-859B-F9D5CAF03A2F}"/>
</file>

<file path=customXml/itemProps4.xml><?xml version="1.0" encoding="utf-8"?>
<ds:datastoreItem xmlns:ds="http://schemas.openxmlformats.org/officeDocument/2006/customXml" ds:itemID="{12E32A36-277D-448D-835C-26DBA7179E73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653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казённое дошкольное образовательное учреждение Чухломский детский сад «Родничок»     Консультация на тему:  «Цветотерапия – эффективное средство сохранения здоровья и работоспособности». </vt:lpstr>
      <vt:lpstr>Значение цвета в жизни человека</vt:lpstr>
      <vt:lpstr>Слайд 3</vt:lpstr>
      <vt:lpstr>О значении цвета в жизни человека многие знают с детства, пусть и не всегда это осознают (с самого рождения кого-то окружают розовым, а кого-то голубым). Цвета являются символами тех или иных событий, радуют или раздражают, в связи с чем делятся на «любимые» и «нелюбимые», в общем, наделяются особым смыслом. Существует целый раздел в психологической науке, изучающий способность человека воспринимать и обозначать цвета, который так и называется – психология восприятия цвета.</vt:lpstr>
      <vt:lpstr>Слайд 5</vt:lpstr>
      <vt:lpstr>Цветовая среда влияет на работоспособность в зависимости от вида трудовой деятельности человека и его характера. Великий Гете в зависимости от типа создаваемых им произведений пользовался очками из различно окрашенных стекол. Он отмечал, что красный и желтый цвета веселят человека, возбуждают его энергию, тогда как синий цвет вызывает уныние, подавляет у человека настроение и самообладание</vt:lpstr>
      <vt:lpstr>ЦВЕТ – ЭТО ВИБРАЦИЯ!    ЦВЕТ – ЭТО ЭНЕРГИЯ! ЦВЕТ – ЭТО ИНФОРМАЦИЯ!</vt:lpstr>
      <vt:lpstr>Слайд 8</vt:lpstr>
      <vt:lpstr>Слайд 9</vt:lpstr>
      <vt:lpstr>Желтый  как символ солнца, снимает напряжения и даёт надежду. Он действует позитивно на печень и желчный пузырь, активизирует работу желез внутренней секреции и стимулирует восстановление слизистых оболочек. Поток жёлтого света символизирует тепло и уют и укрепляет нервную систему, повышает концентрацию внимания, улучшает настроение и память. Его влияние очень благотворно при нарушениях работы печени.</vt:lpstr>
      <vt:lpstr> Зеленый способствует ритмичной работе сердца, отдыху глаз, оказывает     умеренное противовоспалительное и противоаллергическое действие, полезен при сниженной функции почек, головокружении, нервозности.</vt:lpstr>
      <vt:lpstr>Слайд 12</vt:lpstr>
      <vt:lpstr>Синий помогает при бессоннице, снимает страхи, вызывает ощущение комфорта и покоя, снимает напряжение, снижает артериальное давление, успокаивает дыхание. </vt:lpstr>
      <vt:lpstr>Слайд 14</vt:lpstr>
      <vt:lpstr>Коричневый Коричневый часто рассматривают как нейтральный цвет – не теплый, но и не холодный. Данный цвет символизирует стабильность, надёжность, поддержку, реальность, но иногда и чувство тяжести, давление и может угнетать. Коричневый – это цвет земли, ассоциируется со здоровьем и безопасностью, он способствует установлению сотрудничества.</vt:lpstr>
      <vt:lpstr> Белый Белый цвет заряжает нас энергией, гармонизирует, расширяет возможности. Белый ассоциируется с чистотой, прозрачностью и светом. Белый цвет также ассоциируется с ангелами, луной, правдой, откровенностью, невинностью и божественностью. Чёрный Чёрный ассоциируется со смертью, возрождением и переходным периодом. В моде данный цвет означает власть и силу, а также подчинение красоте  </vt:lpstr>
      <vt:lpstr>Слайд 17</vt:lpstr>
      <vt:lpstr>Слайд 18</vt:lpstr>
      <vt:lpstr>Узнайте цвет своего имени! 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цвета в жизни человека</dc:title>
  <dc:creator>USER</dc:creator>
  <cp:lastModifiedBy>USER</cp:lastModifiedBy>
  <cp:revision>15</cp:revision>
  <dcterms:created xsi:type="dcterms:W3CDTF">2019-04-21T11:45:29Z</dcterms:created>
  <dcterms:modified xsi:type="dcterms:W3CDTF">2019-04-22T17:20:43Z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960c7bb3-28f8-488f-be0c-c818147cf480</vt:lpwstr>
  </property>
</Properties>
</file>