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8" r:id="rId5"/>
    <p:sldId id="327" r:id="rId6"/>
    <p:sldId id="299" r:id="rId7"/>
    <p:sldId id="259" r:id="rId8"/>
    <p:sldId id="300" r:id="rId9"/>
    <p:sldId id="328" r:id="rId10"/>
    <p:sldId id="329" r:id="rId11"/>
    <p:sldId id="258" r:id="rId12"/>
    <p:sldId id="330" r:id="rId13"/>
    <p:sldId id="331" r:id="rId14"/>
    <p:sldId id="260" r:id="rId15"/>
    <p:sldId id="261" r:id="rId16"/>
    <p:sldId id="262" r:id="rId17"/>
    <p:sldId id="264" r:id="rId18"/>
    <p:sldId id="301" r:id="rId19"/>
    <p:sldId id="263" r:id="rId20"/>
    <p:sldId id="265" r:id="rId21"/>
    <p:sldId id="267" r:id="rId22"/>
    <p:sldId id="269" r:id="rId23"/>
    <p:sldId id="270" r:id="rId24"/>
    <p:sldId id="271" r:id="rId25"/>
    <p:sldId id="272" r:id="rId26"/>
    <p:sldId id="273" r:id="rId27"/>
    <p:sldId id="326" r:id="rId28"/>
    <p:sldId id="334" r:id="rId29"/>
    <p:sldId id="302" r:id="rId30"/>
    <p:sldId id="303" r:id="rId31"/>
    <p:sldId id="275" r:id="rId32"/>
    <p:sldId id="304" r:id="rId33"/>
    <p:sldId id="276" r:id="rId34"/>
    <p:sldId id="277" r:id="rId35"/>
    <p:sldId id="335" r:id="rId36"/>
    <p:sldId id="336" r:id="rId37"/>
    <p:sldId id="337" r:id="rId38"/>
    <p:sldId id="33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26" Type="http://schemas.openxmlformats.org/officeDocument/2006/relationships/slide" Target="slides/slide24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42" Type="http://schemas.openxmlformats.org/officeDocument/2006/relationships/tableStyles" Target="tableStyles.xml"/><Relationship Id="rId34" Type="http://schemas.openxmlformats.org/officeDocument/2006/relationships/slide" Target="slides/slide32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29" Type="http://schemas.openxmlformats.org/officeDocument/2006/relationships/slide" Target="slides/slide27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40" Type="http://schemas.openxmlformats.org/officeDocument/2006/relationships/presProps" Target="presProps.xml"/><Relationship Id="rId37" Type="http://schemas.openxmlformats.org/officeDocument/2006/relationships/slide" Target="slides/slide35.xml"/><Relationship Id="rId32" Type="http://schemas.openxmlformats.org/officeDocument/2006/relationships/slide" Target="slides/slide30.xml"/><Relationship Id="rId24" Type="http://schemas.openxmlformats.org/officeDocument/2006/relationships/slide" Target="slides/slide22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36" Type="http://schemas.openxmlformats.org/officeDocument/2006/relationships/slide" Target="slides/slide34.xml"/><Relationship Id="rId28" Type="http://schemas.openxmlformats.org/officeDocument/2006/relationships/slide" Target="slides/slide26.xml"/><Relationship Id="rId23" Type="http://schemas.openxmlformats.org/officeDocument/2006/relationships/slide" Target="slides/slide21.xml"/><Relationship Id="rId15" Type="http://schemas.openxmlformats.org/officeDocument/2006/relationships/slide" Target="slides/slide13.xml"/><Relationship Id="rId31" Type="http://schemas.openxmlformats.org/officeDocument/2006/relationships/slide" Target="slides/slide29.xml"/><Relationship Id="rId19" Type="http://schemas.openxmlformats.org/officeDocument/2006/relationships/slide" Target="slides/slide17.xml"/><Relationship Id="rId10" Type="http://schemas.openxmlformats.org/officeDocument/2006/relationships/slide" Target="slides/slide8.xml"/><Relationship Id="rId44" Type="http://schemas.openxmlformats.org/officeDocument/2006/relationships/customXml" Target="../customXml/item2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35" Type="http://schemas.openxmlformats.org/officeDocument/2006/relationships/slide" Target="slides/slide33.xml"/><Relationship Id="rId30" Type="http://schemas.openxmlformats.org/officeDocument/2006/relationships/slide" Target="slides/slide28.xml"/><Relationship Id="rId27" Type="http://schemas.openxmlformats.org/officeDocument/2006/relationships/slide" Target="slides/slide25.xml"/><Relationship Id="rId22" Type="http://schemas.openxmlformats.org/officeDocument/2006/relationships/slide" Target="slides/slide20.xml"/><Relationship Id="rId14" Type="http://schemas.openxmlformats.org/officeDocument/2006/relationships/slide" Target="slides/slide12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8" Type="http://schemas.openxmlformats.org/officeDocument/2006/relationships/slide" Target="slides/slide36.xml"/><Relationship Id="rId33" Type="http://schemas.openxmlformats.org/officeDocument/2006/relationships/slide" Target="slides/slide31.xml"/><Relationship Id="rId25" Type="http://schemas.openxmlformats.org/officeDocument/2006/relationships/slide" Target="slides/slide23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46" Type="http://schemas.openxmlformats.org/officeDocument/2006/relationships/customXml" Target="../customXml/item4.xml"/><Relationship Id="rId41" Type="http://schemas.openxmlformats.org/officeDocument/2006/relationships/viewProps" Target="viewProps.xml"/><Relationship Id="rId20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1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433" y="2781300"/>
            <a:ext cx="8207375" cy="10826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7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«Мы занимаемся»</a:t>
            </a:r>
            <a:endParaRPr lang="ru-RU" sz="7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03924" y="952525"/>
            <a:ext cx="3714750" cy="4953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800"/>
            <a:ext cx="35789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67360" y="1628775"/>
            <a:ext cx="3736340" cy="49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1786" y="837218"/>
            <a:ext cx="3600401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3850" y="692785"/>
            <a:ext cx="3714750" cy="4953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1557020"/>
            <a:ext cx="3714750" cy="4953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1460" y="692785"/>
            <a:ext cx="3781425" cy="44640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245" y="1845310"/>
            <a:ext cx="3865880" cy="44710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1052830"/>
            <a:ext cx="4091940" cy="41262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43145" y="2493010"/>
            <a:ext cx="3709670" cy="41109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1557020"/>
            <a:ext cx="3744595" cy="4993005"/>
          </a:xfrm>
        </p:spPr>
      </p:pic>
      <p:pic>
        <p:nvPicPr>
          <p:cNvPr id="2" name="Замещающее содержимое 1" descr="IMG_391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908685"/>
            <a:ext cx="3714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4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78740" y="2246630"/>
            <a:ext cx="4946650" cy="3710305"/>
          </a:xfrm>
          <a:prstGeom prst="rect">
            <a:avLst/>
          </a:prstGeom>
        </p:spPr>
      </p:pic>
      <p:pic>
        <p:nvPicPr>
          <p:cNvPr id="6" name="Замещающее содержимое 5" descr="IMG_4173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236085" y="1557020"/>
            <a:ext cx="499110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7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335280" y="1280160"/>
            <a:ext cx="5276215" cy="3957955"/>
          </a:xfrm>
          <a:prstGeom prst="rect">
            <a:avLst/>
          </a:prstGeom>
        </p:spPr>
      </p:pic>
      <p:pic>
        <p:nvPicPr>
          <p:cNvPr id="6" name="Замещающее содержимое 5" descr="IMG_4177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125595" y="2074545"/>
            <a:ext cx="5295265" cy="39712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908685"/>
            <a:ext cx="3564890" cy="51269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245" y="1572260"/>
            <a:ext cx="3833495" cy="51117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860290" y="1196975"/>
            <a:ext cx="3781425" cy="5182870"/>
          </a:xfrm>
        </p:spPr>
      </p:pic>
      <p:pic>
        <p:nvPicPr>
          <p:cNvPr id="3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850" y="692785"/>
            <a:ext cx="3846195" cy="5128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4CD68"/>
            </a:gs>
            <a:gs pos="100000">
              <a:srgbClr val="035C7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95605" y="1451610"/>
            <a:ext cx="3745230" cy="49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мещающее содержимое 4" descr="IMG_4223 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6190" y="836930"/>
            <a:ext cx="3395345" cy="50222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83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9750" y="765175"/>
            <a:ext cx="3328035" cy="5111750"/>
          </a:xfrm>
          <a:prstGeom prst="rect">
            <a:avLst/>
          </a:prstGeom>
        </p:spPr>
      </p:pic>
      <p:pic>
        <p:nvPicPr>
          <p:cNvPr id="7" name="Замещающее содержимое 6" descr="IMG_383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1988820"/>
            <a:ext cx="339471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83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692785"/>
            <a:ext cx="3679825" cy="4907280"/>
          </a:xfrm>
          <a:prstGeom prst="rect">
            <a:avLst/>
          </a:prstGeom>
        </p:spPr>
      </p:pic>
      <p:pic>
        <p:nvPicPr>
          <p:cNvPr id="6" name="Замещающее содержимое 5" descr="IMG_383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1628775"/>
            <a:ext cx="3720465" cy="4960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88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360" y="1628775"/>
            <a:ext cx="3629025" cy="4838700"/>
          </a:xfrm>
          <a:prstGeom prst="rect">
            <a:avLst/>
          </a:prstGeom>
        </p:spPr>
      </p:pic>
      <p:pic>
        <p:nvPicPr>
          <p:cNvPr id="6" name="Замещающее содержимое 5" descr="IMG_388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290" y="908685"/>
            <a:ext cx="3656965" cy="48761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897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7360" y="1628775"/>
            <a:ext cx="3596640" cy="4523105"/>
          </a:xfrm>
          <a:prstGeom prst="rect">
            <a:avLst/>
          </a:prstGeom>
        </p:spPr>
      </p:pic>
      <p:pic>
        <p:nvPicPr>
          <p:cNvPr id="6" name="Замещающее содержимое 5" descr="IMG_389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692785"/>
            <a:ext cx="3801110" cy="44875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90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5605" y="692785"/>
            <a:ext cx="3785235" cy="5046980"/>
          </a:xfrm>
          <a:prstGeom prst="rect">
            <a:avLst/>
          </a:prstGeom>
        </p:spPr>
      </p:pic>
      <p:pic>
        <p:nvPicPr>
          <p:cNvPr id="6" name="Замещающее содержимое 5" descr="IMG_390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1485265"/>
            <a:ext cx="3788410" cy="50514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390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765175"/>
            <a:ext cx="3638550" cy="4906645"/>
          </a:xfrm>
          <a:prstGeom prst="rect">
            <a:avLst/>
          </a:prstGeom>
        </p:spPr>
      </p:pic>
      <p:pic>
        <p:nvPicPr>
          <p:cNvPr id="3" name="Замещающее содержимое 2" descr="IMG_4181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163060" y="2252980"/>
            <a:ext cx="5000625" cy="37515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92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222885" y="1167130"/>
            <a:ext cx="4949825" cy="3712845"/>
          </a:xfrm>
          <a:prstGeom prst="rect">
            <a:avLst/>
          </a:prstGeom>
        </p:spPr>
      </p:pic>
      <p:pic>
        <p:nvPicPr>
          <p:cNvPr id="6" name="Замещающее содержимое 5" descr="IMG_420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318635" y="2118995"/>
            <a:ext cx="4909185" cy="36823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39552" y="692696"/>
            <a:ext cx="3688400" cy="49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12776"/>
            <a:ext cx="3694496" cy="49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82 (1)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233680" y="1393825"/>
            <a:ext cx="5030470" cy="3772535"/>
          </a:xfrm>
          <a:prstGeom prst="rect">
            <a:avLst/>
          </a:prstGeom>
        </p:spPr>
      </p:pic>
      <p:pic>
        <p:nvPicPr>
          <p:cNvPr id="6" name="Замещающее содержимое 5" descr="IMG_4184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231640" y="2257425"/>
            <a:ext cx="5031105" cy="37738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9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294640" y="1310640"/>
            <a:ext cx="4945380" cy="3709035"/>
          </a:xfrm>
          <a:prstGeom prst="rect">
            <a:avLst/>
          </a:prstGeom>
        </p:spPr>
      </p:pic>
      <p:pic>
        <p:nvPicPr>
          <p:cNvPr id="6" name="Замещающее содержимое 5" descr="IMG_419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163060" y="2253615"/>
            <a:ext cx="499872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21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360" y="1052830"/>
            <a:ext cx="3615055" cy="4872990"/>
          </a:xfrm>
          <a:prstGeom prst="rect">
            <a:avLst/>
          </a:prstGeom>
        </p:spPr>
      </p:pic>
      <p:pic>
        <p:nvPicPr>
          <p:cNvPr id="6" name="Замещающее содержимое 5" descr="IMG_42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4371975" y="2477135"/>
            <a:ext cx="4877435" cy="33254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 descr="IMG_E405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32045" y="1919605"/>
            <a:ext cx="3329940" cy="4695825"/>
          </a:xfrm>
          <a:prstGeom prst="rect">
            <a:avLst/>
          </a:prstGeom>
        </p:spPr>
      </p:pic>
      <p:pic>
        <p:nvPicPr>
          <p:cNvPr id="8" name="Замещающее содержимое 7" descr="IMG_405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360" y="908685"/>
            <a:ext cx="3523615" cy="46983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228 (1)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65405" y="1790700"/>
            <a:ext cx="4841875" cy="3631565"/>
          </a:xfrm>
          <a:prstGeom prst="rect">
            <a:avLst/>
          </a:prstGeom>
        </p:spPr>
      </p:pic>
      <p:pic>
        <p:nvPicPr>
          <p:cNvPr id="4" name="Замещающее содержимое 3" descr="IMG_391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9490" y="1174750"/>
            <a:ext cx="37147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2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505" y="1628775"/>
            <a:ext cx="3668395" cy="4891405"/>
          </a:xfrm>
          <a:prstGeom prst="rect">
            <a:avLst/>
          </a:prstGeom>
        </p:spPr>
      </p:pic>
      <p:pic>
        <p:nvPicPr>
          <p:cNvPr id="6" name="Замещающее содержимое 5" descr="IMG_41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621030"/>
            <a:ext cx="3665855" cy="488759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мещающее содержимое 9" descr="IMG_423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3755" y="3213100"/>
            <a:ext cx="4267835" cy="3201035"/>
          </a:xfrm>
          <a:prstGeom prst="rect">
            <a:avLst/>
          </a:prstGeom>
        </p:spPr>
      </p:pic>
      <p:pic>
        <p:nvPicPr>
          <p:cNvPr id="9" name="Замещающее содержимое 8" descr="IMG_423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60" y="1701165"/>
            <a:ext cx="4257675" cy="31934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76056" y="1628800"/>
            <a:ext cx="3714750" cy="4880992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251773" y="977925"/>
            <a:ext cx="4168899" cy="490143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1560" y="836712"/>
            <a:ext cx="3714750" cy="4953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1412776"/>
            <a:ext cx="3714750" cy="4953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9552" y="1556792"/>
            <a:ext cx="3714750" cy="4953000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2040" y="836712"/>
            <a:ext cx="3712786" cy="49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544" y="980728"/>
            <a:ext cx="3714750" cy="49530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860032" y="1916832"/>
            <a:ext cx="4059187" cy="442694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827584" y="836712"/>
            <a:ext cx="329812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85295"/>
            <a:ext cx="371330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IMG_4178 (1)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-200025" y="1640840"/>
            <a:ext cx="4767580" cy="3576320"/>
          </a:xfrm>
          <a:prstGeom prst="rect">
            <a:avLst/>
          </a:prstGeom>
        </p:spPr>
      </p:pic>
      <p:pic>
        <p:nvPicPr>
          <p:cNvPr id="6" name="Замещающее содержимое 5" descr="IMG_4159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333240" y="2444115"/>
            <a:ext cx="4791075" cy="3593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5650" y="1628775"/>
            <a:ext cx="3312795" cy="48901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5" y="1665605"/>
            <a:ext cx="3639820" cy="48533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67439" y="2061018"/>
            <a:ext cx="4035902" cy="44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052731"/>
            <a:ext cx="4038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4048" y="692696"/>
            <a:ext cx="348138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3714750" cy="4953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60032" y="476672"/>
            <a:ext cx="3714750" cy="4953000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28800"/>
            <a:ext cx="3487214" cy="46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T4CTUPCNHN5M-256796007-4258</_dlc_DocId>
    <_dlc_DocIdUrl xmlns="c71519f2-859d-46c1-a1b6-2941efed936d">
      <Url>https://www.eduportal44.ru/chuhloma/rodnik/1/_layouts/15/DocIdRedir.aspx?ID=T4CTUPCNHN5M-256796007-4258</Url>
      <Description>T4CTUPCNHN5M-256796007-4258</Description>
    </_dlc_DocIdUrl>
  </documentManagement>
</p:properties>
</file>

<file path=customXml/itemProps1.xml><?xml version="1.0" encoding="utf-8"?>
<ds:datastoreItem xmlns:ds="http://schemas.openxmlformats.org/officeDocument/2006/customXml" ds:itemID="{B2E41062-1E28-4DC0-91FD-2DA28DF0796D}"/>
</file>

<file path=customXml/itemProps2.xml><?xml version="1.0" encoding="utf-8"?>
<ds:datastoreItem xmlns:ds="http://schemas.openxmlformats.org/officeDocument/2006/customXml" ds:itemID="{C182E3AD-6187-4CAE-8C55-2864ACAC1DA1}"/>
</file>

<file path=customXml/itemProps3.xml><?xml version="1.0" encoding="utf-8"?>
<ds:datastoreItem xmlns:ds="http://schemas.openxmlformats.org/officeDocument/2006/customXml" ds:itemID="{E950ACA3-3A72-4D6A-9221-08FFFF5972CF}"/>
</file>

<file path=customXml/itemProps4.xml><?xml version="1.0" encoding="utf-8"?>
<ds:datastoreItem xmlns:ds="http://schemas.openxmlformats.org/officeDocument/2006/customXml" ds:itemID="{556ACF07-4AC3-4BCF-8D1F-103BACAEED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Экран (4:3)</PresentationFormat>
  <Paragraphs>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Arial</vt:lpstr>
      <vt:lpstr>SimSun</vt:lpstr>
      <vt:lpstr>Wingdings</vt:lpstr>
      <vt:lpstr>Microsoft YaHei</vt:lpstr>
      <vt:lpstr>Arial Unicode MS</vt:lpstr>
      <vt:lpstr>Calibri</vt:lpstr>
      <vt:lpstr>Green Color</vt:lpstr>
      <vt:lpstr>«Мы занимаемся»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«Игровые приемы автоматизации звуков»</dc:title>
  <dc:creator>Наталия</dc:creator>
  <cp:lastModifiedBy>rusla</cp:lastModifiedBy>
  <cp:revision>14</cp:revision>
  <dcterms:created xsi:type="dcterms:W3CDTF">2023-04-17T07:11:00Z</dcterms:created>
  <dcterms:modified xsi:type="dcterms:W3CDTF">2023-05-29T13:14:16Z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9FC2DDF82ED64FE18E748A709D4DE617</vt:lpwstr>
  </property>
  <property fmtid="{D5CDD505-2E9C-101B-9397-08002B2CF9AE}" pid="3" name="KSOProductBuildVer">
    <vt:lpwstr>1049-11.2.0.11537</vt:lpwstr>
  </property>
  <property fmtid="{D5CDD505-2E9C-101B-9397-08002B2CF9AE}" pid="4" name="ContentTypeId">
    <vt:lpwstr>0x010100E4D920DBF4D4B04191863210841415BE</vt:lpwstr>
  </property>
  <property fmtid="{D5CDD505-2E9C-101B-9397-08002B2CF9AE}" pid="5" name="_dlc_DocIdItemGuid">
    <vt:lpwstr>7d2eca9c-414e-4fe6-af04-a4091cac5779</vt:lpwstr>
  </property>
</Properties>
</file>