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9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1.xml" ContentType="application/vnd.openxmlformats-officedocument.theme+xml"/>
  <Override PartName="/ppt/diagrams/layout6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1" r:id="rId5"/>
    <p:sldId id="262" r:id="rId6"/>
    <p:sldId id="265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5" r:id="rId15"/>
    <p:sldId id="276" r:id="rId16"/>
    <p:sldId id="279" r:id="rId17"/>
    <p:sldId id="281" r:id="rId18"/>
    <p:sldId id="283" r:id="rId19"/>
    <p:sldId id="285" r:id="rId20"/>
    <p:sldId id="287" r:id="rId21"/>
    <p:sldId id="288" r:id="rId22"/>
    <p:sldId id="289" r:id="rId23"/>
    <p:sldId id="290" r:id="rId24"/>
    <p:sldId id="291" r:id="rId25"/>
    <p:sldId id="294" r:id="rId26"/>
    <p:sldId id="296" r:id="rId27"/>
    <p:sldId id="298" r:id="rId28"/>
    <p:sldId id="300" r:id="rId29"/>
    <p:sldId id="29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70" d="100"/>
          <a:sy n="70" d="100"/>
        </p:scale>
        <p:origin x="-128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64FEB5-0DCA-417D-B165-105FC6DB924A}" type="doc">
      <dgm:prSet loTypeId="urn:microsoft.com/office/officeart/2005/8/layout/pyramid2" loCatId="pyramid" qsTypeId="urn:microsoft.com/office/officeart/2005/8/quickstyle/3d2" qsCatId="3D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0ABE4727-9394-4BBE-AFE6-89D28A9C5A89}">
      <dgm:prSet/>
      <dgm:spPr/>
      <dgm:t>
        <a:bodyPr/>
        <a:lstStyle/>
        <a:p>
          <a:pPr rtl="0"/>
          <a:r>
            <a:rPr lang="ru-RU" b="0" i="0" baseline="0" dirty="0" smtClean="0"/>
            <a:t>Доброта. </a:t>
          </a:r>
          <a:endParaRPr lang="ru-RU" dirty="0"/>
        </a:p>
      </dgm:t>
    </dgm:pt>
    <dgm:pt modelId="{825F442C-1810-4BC9-9248-398E8BE0F546}" type="parTrans" cxnId="{465F91D3-4FCA-44FC-B3AA-92361316BA6C}">
      <dgm:prSet/>
      <dgm:spPr/>
      <dgm:t>
        <a:bodyPr/>
        <a:lstStyle/>
        <a:p>
          <a:endParaRPr lang="ru-RU"/>
        </a:p>
      </dgm:t>
    </dgm:pt>
    <dgm:pt modelId="{F75D9706-549E-43FA-A4E5-E59325BA7399}" type="sibTrans" cxnId="{465F91D3-4FCA-44FC-B3AA-92361316BA6C}">
      <dgm:prSet/>
      <dgm:spPr/>
      <dgm:t>
        <a:bodyPr/>
        <a:lstStyle/>
        <a:p>
          <a:endParaRPr lang="ru-RU"/>
        </a:p>
      </dgm:t>
    </dgm:pt>
    <dgm:pt modelId="{82797142-0A42-4815-BB23-8855E56E8015}">
      <dgm:prSet/>
      <dgm:spPr/>
      <dgm:t>
        <a:bodyPr/>
        <a:lstStyle/>
        <a:p>
          <a:pPr rtl="0"/>
          <a:r>
            <a:rPr lang="ru-RU" b="0" i="0" baseline="0" dirty="0" smtClean="0"/>
            <a:t>Искренность.</a:t>
          </a:r>
          <a:r>
            <a:rPr lang="ru-RU" b="0" i="0" dirty="0" smtClean="0"/>
            <a:t> </a:t>
          </a:r>
          <a:endParaRPr lang="ru-RU" dirty="0"/>
        </a:p>
      </dgm:t>
    </dgm:pt>
    <dgm:pt modelId="{2DE85660-434C-4E7F-98AF-06A872C381E8}" type="parTrans" cxnId="{DC0A27F8-461E-448F-8131-44AE48C130CA}">
      <dgm:prSet/>
      <dgm:spPr/>
      <dgm:t>
        <a:bodyPr/>
        <a:lstStyle/>
        <a:p>
          <a:endParaRPr lang="ru-RU"/>
        </a:p>
      </dgm:t>
    </dgm:pt>
    <dgm:pt modelId="{C364DDA9-553C-4341-926F-D03F82423480}" type="sibTrans" cxnId="{DC0A27F8-461E-448F-8131-44AE48C130CA}">
      <dgm:prSet/>
      <dgm:spPr/>
      <dgm:t>
        <a:bodyPr/>
        <a:lstStyle/>
        <a:p>
          <a:endParaRPr lang="ru-RU"/>
        </a:p>
      </dgm:t>
    </dgm:pt>
    <dgm:pt modelId="{AE7982B7-23F2-473B-BF16-DE3D1F43A18C}">
      <dgm:prSet/>
      <dgm:spPr/>
      <dgm:t>
        <a:bodyPr/>
        <a:lstStyle/>
        <a:p>
          <a:pPr rtl="0"/>
          <a:r>
            <a:rPr lang="ru-RU" b="0" i="0" baseline="0" dirty="0" smtClean="0"/>
            <a:t>Профессионализм.</a:t>
          </a:r>
          <a:endParaRPr lang="ru-RU" b="0" i="0" baseline="0" dirty="0"/>
        </a:p>
      </dgm:t>
    </dgm:pt>
    <dgm:pt modelId="{AD1DAC7D-C937-4589-87A2-FE4658871093}" type="parTrans" cxnId="{CF1A1DFE-07FE-4CBE-A09E-CDB9B844B901}">
      <dgm:prSet/>
      <dgm:spPr/>
      <dgm:t>
        <a:bodyPr/>
        <a:lstStyle/>
        <a:p>
          <a:endParaRPr lang="ru-RU"/>
        </a:p>
      </dgm:t>
    </dgm:pt>
    <dgm:pt modelId="{C52D5D52-0037-4BFC-A9ED-980CA1DA6AF1}" type="sibTrans" cxnId="{CF1A1DFE-07FE-4CBE-A09E-CDB9B844B901}">
      <dgm:prSet/>
      <dgm:spPr/>
      <dgm:t>
        <a:bodyPr/>
        <a:lstStyle/>
        <a:p>
          <a:endParaRPr lang="ru-RU"/>
        </a:p>
      </dgm:t>
    </dgm:pt>
    <dgm:pt modelId="{3AED3FF3-CFF0-407F-8CFC-4925484F0BBE}" type="pres">
      <dgm:prSet presAssocID="{0464FEB5-0DCA-417D-B165-105FC6DB924A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25C3EA7-6824-4BAF-8BAF-1D4E69B09EA9}" type="pres">
      <dgm:prSet presAssocID="{0464FEB5-0DCA-417D-B165-105FC6DB924A}" presName="pyramid" presStyleLbl="node1" presStyleIdx="0" presStyleCnt="1"/>
      <dgm:spPr/>
    </dgm:pt>
    <dgm:pt modelId="{51A04DAC-71A7-438D-A64C-C5D8D4F5904D}" type="pres">
      <dgm:prSet presAssocID="{0464FEB5-0DCA-417D-B165-105FC6DB924A}" presName="theList" presStyleCnt="0"/>
      <dgm:spPr/>
    </dgm:pt>
    <dgm:pt modelId="{DA1530B8-7CE1-4110-8AAE-385917BDA39C}" type="pres">
      <dgm:prSet presAssocID="{0ABE4727-9394-4BBE-AFE6-89D28A9C5A89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63C6AD-D7B1-4C2D-99D6-ED42BF03C568}" type="pres">
      <dgm:prSet presAssocID="{0ABE4727-9394-4BBE-AFE6-89D28A9C5A89}" presName="aSpace" presStyleCnt="0"/>
      <dgm:spPr/>
    </dgm:pt>
    <dgm:pt modelId="{9F53C078-9F85-4C6C-A6B5-F01E8BC320A6}" type="pres">
      <dgm:prSet presAssocID="{82797142-0A42-4815-BB23-8855E56E8015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00A6F2-BC1A-41A1-9BCF-B21EED62384B}" type="pres">
      <dgm:prSet presAssocID="{82797142-0A42-4815-BB23-8855E56E8015}" presName="aSpace" presStyleCnt="0"/>
      <dgm:spPr/>
    </dgm:pt>
    <dgm:pt modelId="{82DF452C-2886-4D68-B34F-539B04F3EAB0}" type="pres">
      <dgm:prSet presAssocID="{AE7982B7-23F2-473B-BF16-DE3D1F43A18C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0706E4-C2B1-4B49-9FA4-569E4A3D0664}" type="pres">
      <dgm:prSet presAssocID="{AE7982B7-23F2-473B-BF16-DE3D1F43A18C}" presName="aSpace" presStyleCnt="0"/>
      <dgm:spPr/>
    </dgm:pt>
  </dgm:ptLst>
  <dgm:cxnLst>
    <dgm:cxn modelId="{CF1A1DFE-07FE-4CBE-A09E-CDB9B844B901}" srcId="{0464FEB5-0DCA-417D-B165-105FC6DB924A}" destId="{AE7982B7-23F2-473B-BF16-DE3D1F43A18C}" srcOrd="2" destOrd="0" parTransId="{AD1DAC7D-C937-4589-87A2-FE4658871093}" sibTransId="{C52D5D52-0037-4BFC-A9ED-980CA1DA6AF1}"/>
    <dgm:cxn modelId="{DC0A27F8-461E-448F-8131-44AE48C130CA}" srcId="{0464FEB5-0DCA-417D-B165-105FC6DB924A}" destId="{82797142-0A42-4815-BB23-8855E56E8015}" srcOrd="1" destOrd="0" parTransId="{2DE85660-434C-4E7F-98AF-06A872C381E8}" sibTransId="{C364DDA9-553C-4341-926F-D03F82423480}"/>
    <dgm:cxn modelId="{95F7DCE5-36C0-485B-B181-CA51F88B0A94}" type="presOf" srcId="{0ABE4727-9394-4BBE-AFE6-89D28A9C5A89}" destId="{DA1530B8-7CE1-4110-8AAE-385917BDA39C}" srcOrd="0" destOrd="0" presId="urn:microsoft.com/office/officeart/2005/8/layout/pyramid2"/>
    <dgm:cxn modelId="{465F91D3-4FCA-44FC-B3AA-92361316BA6C}" srcId="{0464FEB5-0DCA-417D-B165-105FC6DB924A}" destId="{0ABE4727-9394-4BBE-AFE6-89D28A9C5A89}" srcOrd="0" destOrd="0" parTransId="{825F442C-1810-4BC9-9248-398E8BE0F546}" sibTransId="{F75D9706-549E-43FA-A4E5-E59325BA7399}"/>
    <dgm:cxn modelId="{74BCC044-93E1-473D-B243-C74016FFA04A}" type="presOf" srcId="{82797142-0A42-4815-BB23-8855E56E8015}" destId="{9F53C078-9F85-4C6C-A6B5-F01E8BC320A6}" srcOrd="0" destOrd="0" presId="urn:microsoft.com/office/officeart/2005/8/layout/pyramid2"/>
    <dgm:cxn modelId="{FA7A0E3F-0653-4C3C-9D37-46056650BC56}" type="presOf" srcId="{0464FEB5-0DCA-417D-B165-105FC6DB924A}" destId="{3AED3FF3-CFF0-407F-8CFC-4925484F0BBE}" srcOrd="0" destOrd="0" presId="urn:microsoft.com/office/officeart/2005/8/layout/pyramid2"/>
    <dgm:cxn modelId="{C02B2C45-E167-44B8-BC9D-EDB39003BF5D}" type="presOf" srcId="{AE7982B7-23F2-473B-BF16-DE3D1F43A18C}" destId="{82DF452C-2886-4D68-B34F-539B04F3EAB0}" srcOrd="0" destOrd="0" presId="urn:microsoft.com/office/officeart/2005/8/layout/pyramid2"/>
    <dgm:cxn modelId="{3BA98D77-E4D9-4F77-BB09-71FCFFDEBFFA}" type="presParOf" srcId="{3AED3FF3-CFF0-407F-8CFC-4925484F0BBE}" destId="{225C3EA7-6824-4BAF-8BAF-1D4E69B09EA9}" srcOrd="0" destOrd="0" presId="urn:microsoft.com/office/officeart/2005/8/layout/pyramid2"/>
    <dgm:cxn modelId="{4A6548B6-2DEA-42DD-A080-86AF366CA1C3}" type="presParOf" srcId="{3AED3FF3-CFF0-407F-8CFC-4925484F0BBE}" destId="{51A04DAC-71A7-438D-A64C-C5D8D4F5904D}" srcOrd="1" destOrd="0" presId="urn:microsoft.com/office/officeart/2005/8/layout/pyramid2"/>
    <dgm:cxn modelId="{B1DB7999-296D-46AD-B457-F9AE2C3296D7}" type="presParOf" srcId="{51A04DAC-71A7-438D-A64C-C5D8D4F5904D}" destId="{DA1530B8-7CE1-4110-8AAE-385917BDA39C}" srcOrd="0" destOrd="0" presId="urn:microsoft.com/office/officeart/2005/8/layout/pyramid2"/>
    <dgm:cxn modelId="{A44EDAF2-083E-4FA7-AFEF-7853155638F3}" type="presParOf" srcId="{51A04DAC-71A7-438D-A64C-C5D8D4F5904D}" destId="{F863C6AD-D7B1-4C2D-99D6-ED42BF03C568}" srcOrd="1" destOrd="0" presId="urn:microsoft.com/office/officeart/2005/8/layout/pyramid2"/>
    <dgm:cxn modelId="{641D043B-8825-4783-8756-B0E62F36F5CB}" type="presParOf" srcId="{51A04DAC-71A7-438D-A64C-C5D8D4F5904D}" destId="{9F53C078-9F85-4C6C-A6B5-F01E8BC320A6}" srcOrd="2" destOrd="0" presId="urn:microsoft.com/office/officeart/2005/8/layout/pyramid2"/>
    <dgm:cxn modelId="{F796F96D-6E73-48DA-80E8-F4CAB5CFC6A3}" type="presParOf" srcId="{51A04DAC-71A7-438D-A64C-C5D8D4F5904D}" destId="{3E00A6F2-BC1A-41A1-9BCF-B21EED62384B}" srcOrd="3" destOrd="0" presId="urn:microsoft.com/office/officeart/2005/8/layout/pyramid2"/>
    <dgm:cxn modelId="{BD941CDB-A2A1-4E6B-8DFB-2303476C822C}" type="presParOf" srcId="{51A04DAC-71A7-438D-A64C-C5D8D4F5904D}" destId="{82DF452C-2886-4D68-B34F-539B04F3EAB0}" srcOrd="4" destOrd="0" presId="urn:microsoft.com/office/officeart/2005/8/layout/pyramid2"/>
    <dgm:cxn modelId="{206BC993-B363-4E88-80B0-C7C6D3CB3CDF}" type="presParOf" srcId="{51A04DAC-71A7-438D-A64C-C5D8D4F5904D}" destId="{1A0706E4-C2B1-4B49-9FA4-569E4A3D066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C7283E-A8B0-4BF1-8F70-4212A3BEBE88}" type="doc">
      <dgm:prSet loTypeId="urn:microsoft.com/office/officeart/2005/8/layout/venn1" loCatId="relationship" qsTypeId="urn:microsoft.com/office/officeart/2005/8/quickstyle/3d1" qsCatId="3D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23CBC3A8-EB69-4ABE-B053-297B1DE00B55}">
      <dgm:prSet/>
      <dgm:spPr/>
      <dgm:t>
        <a:bodyPr/>
        <a:lstStyle/>
        <a:p>
          <a:pPr rtl="0"/>
          <a:r>
            <a:rPr lang="ru-RU" b="0" i="0" baseline="0" dirty="0" smtClean="0"/>
            <a:t>- Мне не понятно, как можно пройти мимо упавшего человека и не помочь ему подняться.</a:t>
          </a:r>
          <a:endParaRPr lang="ru-RU" dirty="0"/>
        </a:p>
      </dgm:t>
    </dgm:pt>
    <dgm:pt modelId="{D7852A28-2642-4A90-A01B-AD30CE93F21C}" type="parTrans" cxnId="{CBD49A25-61B3-4E4B-9BA1-5C358D649162}">
      <dgm:prSet/>
      <dgm:spPr/>
      <dgm:t>
        <a:bodyPr/>
        <a:lstStyle/>
        <a:p>
          <a:endParaRPr lang="ru-RU"/>
        </a:p>
      </dgm:t>
    </dgm:pt>
    <dgm:pt modelId="{F46E258A-1342-4EF7-989D-7AA98CE4FD10}" type="sibTrans" cxnId="{CBD49A25-61B3-4E4B-9BA1-5C358D649162}">
      <dgm:prSet/>
      <dgm:spPr/>
      <dgm:t>
        <a:bodyPr/>
        <a:lstStyle/>
        <a:p>
          <a:endParaRPr lang="ru-RU"/>
        </a:p>
      </dgm:t>
    </dgm:pt>
    <dgm:pt modelId="{D10F3CE1-2097-4D52-B800-69121216E30B}">
      <dgm:prSet/>
      <dgm:spPr/>
      <dgm:t>
        <a:bodyPr/>
        <a:lstStyle/>
        <a:p>
          <a:pPr rtl="0"/>
          <a:r>
            <a:rPr lang="ru-RU" b="0" i="0" baseline="0" dirty="0" smtClean="0"/>
            <a:t>- Мне не понятно, как мать может отказаться от своего ребенка.</a:t>
          </a:r>
          <a:endParaRPr lang="ru-RU" dirty="0"/>
        </a:p>
      </dgm:t>
    </dgm:pt>
    <dgm:pt modelId="{46426AEC-A186-43EA-80D9-76BADB2A40A4}" type="parTrans" cxnId="{76CD5B79-723B-422B-A68A-F38560EDC1F4}">
      <dgm:prSet/>
      <dgm:spPr/>
      <dgm:t>
        <a:bodyPr/>
        <a:lstStyle/>
        <a:p>
          <a:endParaRPr lang="ru-RU"/>
        </a:p>
      </dgm:t>
    </dgm:pt>
    <dgm:pt modelId="{27EF0523-4B4A-4AFD-B85C-03767A924EDD}" type="sibTrans" cxnId="{76CD5B79-723B-422B-A68A-F38560EDC1F4}">
      <dgm:prSet/>
      <dgm:spPr/>
      <dgm:t>
        <a:bodyPr/>
        <a:lstStyle/>
        <a:p>
          <a:endParaRPr lang="ru-RU"/>
        </a:p>
      </dgm:t>
    </dgm:pt>
    <dgm:pt modelId="{4C06C1A6-BBD2-461E-A055-85A8A66C7DCA}">
      <dgm:prSet/>
      <dgm:spPr/>
      <dgm:t>
        <a:bodyPr/>
        <a:lstStyle/>
        <a:p>
          <a:pPr rtl="0"/>
          <a:r>
            <a:rPr lang="ru-RU" b="0" i="0" baseline="0" dirty="0" smtClean="0"/>
            <a:t>- </a:t>
          </a:r>
          <a:r>
            <a:rPr lang="ru-RU" dirty="0" smtClean="0"/>
            <a:t>Мне</a:t>
          </a:r>
          <a:r>
            <a:rPr lang="ru-RU" b="0" i="0" baseline="0" dirty="0" smtClean="0"/>
            <a:t> не понятно, почему  в наше время не модно быть интеллигентным, добропорядочным, здоровым.</a:t>
          </a:r>
          <a:endParaRPr lang="ru-RU" b="0" i="0" baseline="0" dirty="0"/>
        </a:p>
      </dgm:t>
    </dgm:pt>
    <dgm:pt modelId="{3962198C-DC96-4E82-9CAA-58D36D682C75}" type="parTrans" cxnId="{710954D7-791B-4289-97AD-8DA6EFD41907}">
      <dgm:prSet/>
      <dgm:spPr/>
      <dgm:t>
        <a:bodyPr/>
        <a:lstStyle/>
        <a:p>
          <a:endParaRPr lang="ru-RU"/>
        </a:p>
      </dgm:t>
    </dgm:pt>
    <dgm:pt modelId="{2DFBA2A2-DD79-4C6C-9ECD-2F0EB8B72E2F}" type="sibTrans" cxnId="{710954D7-791B-4289-97AD-8DA6EFD41907}">
      <dgm:prSet/>
      <dgm:spPr/>
      <dgm:t>
        <a:bodyPr/>
        <a:lstStyle/>
        <a:p>
          <a:endParaRPr lang="ru-RU"/>
        </a:p>
      </dgm:t>
    </dgm:pt>
    <dgm:pt modelId="{541FC321-25F3-4467-A24A-66FA748C469E}" type="pres">
      <dgm:prSet presAssocID="{00C7283E-A8B0-4BF1-8F70-4212A3BEBE88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BAC838-01AB-4ED5-8F1B-37E6806814AA}" type="pres">
      <dgm:prSet presAssocID="{23CBC3A8-EB69-4ABE-B053-297B1DE00B55}" presName="circ1" presStyleLbl="vennNode1" presStyleIdx="0" presStyleCnt="3"/>
      <dgm:spPr/>
      <dgm:t>
        <a:bodyPr/>
        <a:lstStyle/>
        <a:p>
          <a:endParaRPr lang="ru-RU"/>
        </a:p>
      </dgm:t>
    </dgm:pt>
    <dgm:pt modelId="{CCC556E9-4003-4DD8-9ACB-B5C6099EFA2A}" type="pres">
      <dgm:prSet presAssocID="{23CBC3A8-EB69-4ABE-B053-297B1DE00B5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B5802D-2F56-4A6C-8FFC-B0AF973DDA03}" type="pres">
      <dgm:prSet presAssocID="{D10F3CE1-2097-4D52-B800-69121216E30B}" presName="circ2" presStyleLbl="vennNode1" presStyleIdx="1" presStyleCnt="3"/>
      <dgm:spPr/>
      <dgm:t>
        <a:bodyPr/>
        <a:lstStyle/>
        <a:p>
          <a:endParaRPr lang="ru-RU"/>
        </a:p>
      </dgm:t>
    </dgm:pt>
    <dgm:pt modelId="{23BAA607-A228-46DF-A9A3-956088127538}" type="pres">
      <dgm:prSet presAssocID="{D10F3CE1-2097-4D52-B800-69121216E30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C7731-EC03-43FE-9313-9D0A6388A655}" type="pres">
      <dgm:prSet presAssocID="{4C06C1A6-BBD2-461E-A055-85A8A66C7DCA}" presName="circ3" presStyleLbl="vennNode1" presStyleIdx="2" presStyleCnt="3"/>
      <dgm:spPr/>
      <dgm:t>
        <a:bodyPr/>
        <a:lstStyle/>
        <a:p>
          <a:endParaRPr lang="ru-RU"/>
        </a:p>
      </dgm:t>
    </dgm:pt>
    <dgm:pt modelId="{35575587-519C-411D-8D95-C78BDBEADC04}" type="pres">
      <dgm:prSet presAssocID="{4C06C1A6-BBD2-461E-A055-85A8A66C7DC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4FB894-1E28-4DA6-890B-F2A58776A504}" type="presOf" srcId="{4C06C1A6-BBD2-461E-A055-85A8A66C7DCA}" destId="{35575587-519C-411D-8D95-C78BDBEADC04}" srcOrd="1" destOrd="0" presId="urn:microsoft.com/office/officeart/2005/8/layout/venn1"/>
    <dgm:cxn modelId="{B0E41750-5B3B-4E4A-A6A1-C9952A113E48}" type="presOf" srcId="{D10F3CE1-2097-4D52-B800-69121216E30B}" destId="{FCB5802D-2F56-4A6C-8FFC-B0AF973DDA03}" srcOrd="0" destOrd="0" presId="urn:microsoft.com/office/officeart/2005/8/layout/venn1"/>
    <dgm:cxn modelId="{D6297D13-9BCE-4C24-9587-C9EEA15F2AF2}" type="presOf" srcId="{23CBC3A8-EB69-4ABE-B053-297B1DE00B55}" destId="{CCC556E9-4003-4DD8-9ACB-B5C6099EFA2A}" srcOrd="1" destOrd="0" presId="urn:microsoft.com/office/officeart/2005/8/layout/venn1"/>
    <dgm:cxn modelId="{E58EF0F7-7D48-423F-A19F-5DE9EE7E39E7}" type="presOf" srcId="{00C7283E-A8B0-4BF1-8F70-4212A3BEBE88}" destId="{541FC321-25F3-4467-A24A-66FA748C469E}" srcOrd="0" destOrd="0" presId="urn:microsoft.com/office/officeart/2005/8/layout/venn1"/>
    <dgm:cxn modelId="{ACEAC507-4FEE-473A-8D52-86BE360C518B}" type="presOf" srcId="{D10F3CE1-2097-4D52-B800-69121216E30B}" destId="{23BAA607-A228-46DF-A9A3-956088127538}" srcOrd="1" destOrd="0" presId="urn:microsoft.com/office/officeart/2005/8/layout/venn1"/>
    <dgm:cxn modelId="{710954D7-791B-4289-97AD-8DA6EFD41907}" srcId="{00C7283E-A8B0-4BF1-8F70-4212A3BEBE88}" destId="{4C06C1A6-BBD2-461E-A055-85A8A66C7DCA}" srcOrd="2" destOrd="0" parTransId="{3962198C-DC96-4E82-9CAA-58D36D682C75}" sibTransId="{2DFBA2A2-DD79-4C6C-9ECD-2F0EB8B72E2F}"/>
    <dgm:cxn modelId="{3CAD7282-2FA4-4E4B-A00D-D2392C28C486}" type="presOf" srcId="{23CBC3A8-EB69-4ABE-B053-297B1DE00B55}" destId="{07BAC838-01AB-4ED5-8F1B-37E6806814AA}" srcOrd="0" destOrd="0" presId="urn:microsoft.com/office/officeart/2005/8/layout/venn1"/>
    <dgm:cxn modelId="{76CD5B79-723B-422B-A68A-F38560EDC1F4}" srcId="{00C7283E-A8B0-4BF1-8F70-4212A3BEBE88}" destId="{D10F3CE1-2097-4D52-B800-69121216E30B}" srcOrd="1" destOrd="0" parTransId="{46426AEC-A186-43EA-80D9-76BADB2A40A4}" sibTransId="{27EF0523-4B4A-4AFD-B85C-03767A924EDD}"/>
    <dgm:cxn modelId="{4422E7DE-3903-416D-818D-BB99C1B62267}" type="presOf" srcId="{4C06C1A6-BBD2-461E-A055-85A8A66C7DCA}" destId="{1B7C7731-EC03-43FE-9313-9D0A6388A655}" srcOrd="0" destOrd="0" presId="urn:microsoft.com/office/officeart/2005/8/layout/venn1"/>
    <dgm:cxn modelId="{CBD49A25-61B3-4E4B-9BA1-5C358D649162}" srcId="{00C7283E-A8B0-4BF1-8F70-4212A3BEBE88}" destId="{23CBC3A8-EB69-4ABE-B053-297B1DE00B55}" srcOrd="0" destOrd="0" parTransId="{D7852A28-2642-4A90-A01B-AD30CE93F21C}" sibTransId="{F46E258A-1342-4EF7-989D-7AA98CE4FD10}"/>
    <dgm:cxn modelId="{7D3C0A41-7873-4C83-9C16-63FF2BE7BB62}" type="presParOf" srcId="{541FC321-25F3-4467-A24A-66FA748C469E}" destId="{07BAC838-01AB-4ED5-8F1B-37E6806814AA}" srcOrd="0" destOrd="0" presId="urn:microsoft.com/office/officeart/2005/8/layout/venn1"/>
    <dgm:cxn modelId="{958AB172-CA10-45D7-9814-557853407E09}" type="presParOf" srcId="{541FC321-25F3-4467-A24A-66FA748C469E}" destId="{CCC556E9-4003-4DD8-9ACB-B5C6099EFA2A}" srcOrd="1" destOrd="0" presId="urn:microsoft.com/office/officeart/2005/8/layout/venn1"/>
    <dgm:cxn modelId="{43505999-002F-4484-8824-12FE634F5A4B}" type="presParOf" srcId="{541FC321-25F3-4467-A24A-66FA748C469E}" destId="{FCB5802D-2F56-4A6C-8FFC-B0AF973DDA03}" srcOrd="2" destOrd="0" presId="urn:microsoft.com/office/officeart/2005/8/layout/venn1"/>
    <dgm:cxn modelId="{3C194856-0141-44E4-9229-1861583532B5}" type="presParOf" srcId="{541FC321-25F3-4467-A24A-66FA748C469E}" destId="{23BAA607-A228-46DF-A9A3-956088127538}" srcOrd="3" destOrd="0" presId="urn:microsoft.com/office/officeart/2005/8/layout/venn1"/>
    <dgm:cxn modelId="{421C4BDD-7244-4C86-93BD-BFA1A67E850A}" type="presParOf" srcId="{541FC321-25F3-4467-A24A-66FA748C469E}" destId="{1B7C7731-EC03-43FE-9313-9D0A6388A655}" srcOrd="4" destOrd="0" presId="urn:microsoft.com/office/officeart/2005/8/layout/venn1"/>
    <dgm:cxn modelId="{240312AB-F511-4F13-8720-E9E195A784C0}" type="presParOf" srcId="{541FC321-25F3-4467-A24A-66FA748C469E}" destId="{35575587-519C-411D-8D95-C78BDBEADC0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5025A3-3E8C-4DD5-98D4-F4D011E8968A}" type="doc">
      <dgm:prSet loTypeId="urn:microsoft.com/office/officeart/2005/8/layout/hList7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2731CC1-2472-4856-BCDF-140527FF6572}">
      <dgm:prSet/>
      <dgm:spPr/>
      <dgm:t>
        <a:bodyPr/>
        <a:lstStyle/>
        <a:p>
          <a:pPr rtl="0"/>
          <a:r>
            <a:rPr lang="ru-RU" b="0" i="0" baseline="0" dirty="0" smtClean="0"/>
            <a:t>Любовь к детям. </a:t>
          </a:r>
          <a:endParaRPr lang="ru-RU" dirty="0"/>
        </a:p>
      </dgm:t>
    </dgm:pt>
    <dgm:pt modelId="{46802F08-DA6C-491F-9A3B-2ECCFAE84B22}" type="parTrans" cxnId="{1B128070-7467-4DBE-8E11-BD0B7BD427E9}">
      <dgm:prSet/>
      <dgm:spPr/>
      <dgm:t>
        <a:bodyPr/>
        <a:lstStyle/>
        <a:p>
          <a:endParaRPr lang="ru-RU"/>
        </a:p>
      </dgm:t>
    </dgm:pt>
    <dgm:pt modelId="{F239F509-A0FE-4422-9E76-95FC415E02DF}" type="sibTrans" cxnId="{1B128070-7467-4DBE-8E11-BD0B7BD427E9}">
      <dgm:prSet/>
      <dgm:spPr/>
      <dgm:t>
        <a:bodyPr/>
        <a:lstStyle/>
        <a:p>
          <a:endParaRPr lang="ru-RU"/>
        </a:p>
      </dgm:t>
    </dgm:pt>
    <dgm:pt modelId="{593CF677-4ADB-4027-99F5-50EC3F3D3C00}">
      <dgm:prSet/>
      <dgm:spPr/>
      <dgm:t>
        <a:bodyPr/>
        <a:lstStyle/>
        <a:p>
          <a:pPr rtl="0"/>
          <a:r>
            <a:rPr lang="ru-RU" b="0" i="0" baseline="0" dirty="0" smtClean="0"/>
            <a:t>Здоровье. </a:t>
          </a:r>
          <a:endParaRPr lang="ru-RU" dirty="0"/>
        </a:p>
      </dgm:t>
    </dgm:pt>
    <dgm:pt modelId="{BADAB5D1-A2F9-49D8-813C-58A1A32D9E65}" type="parTrans" cxnId="{54ADB1F0-A56C-485C-8CD7-8D471B66969C}">
      <dgm:prSet/>
      <dgm:spPr/>
      <dgm:t>
        <a:bodyPr/>
        <a:lstStyle/>
        <a:p>
          <a:endParaRPr lang="ru-RU"/>
        </a:p>
      </dgm:t>
    </dgm:pt>
    <dgm:pt modelId="{50261EC5-1B7A-4AB1-A246-DB952FCB2A9D}" type="sibTrans" cxnId="{54ADB1F0-A56C-485C-8CD7-8D471B66969C}">
      <dgm:prSet/>
      <dgm:spPr/>
      <dgm:t>
        <a:bodyPr/>
        <a:lstStyle/>
        <a:p>
          <a:endParaRPr lang="ru-RU"/>
        </a:p>
      </dgm:t>
    </dgm:pt>
    <dgm:pt modelId="{A9F90502-E76B-4523-B1FD-5BBF1CA24474}">
      <dgm:prSet/>
      <dgm:spPr/>
      <dgm:t>
        <a:bodyPr/>
        <a:lstStyle/>
        <a:p>
          <a:pPr rtl="0"/>
          <a:r>
            <a:rPr lang="ru-RU" b="0" i="0" baseline="0" dirty="0" smtClean="0"/>
            <a:t>Семья.</a:t>
          </a:r>
          <a:endParaRPr lang="ru-RU" b="0" i="0" baseline="0" dirty="0"/>
        </a:p>
      </dgm:t>
    </dgm:pt>
    <dgm:pt modelId="{C8490083-D8E7-4DCD-BF6E-2C5390F26550}" type="parTrans" cxnId="{AF697F2B-A0F5-4807-9AE3-5B89B6D1D995}">
      <dgm:prSet/>
      <dgm:spPr/>
      <dgm:t>
        <a:bodyPr/>
        <a:lstStyle/>
        <a:p>
          <a:endParaRPr lang="ru-RU"/>
        </a:p>
      </dgm:t>
    </dgm:pt>
    <dgm:pt modelId="{9DE50F7F-FD42-4C37-8AF9-A80C14498798}" type="sibTrans" cxnId="{AF697F2B-A0F5-4807-9AE3-5B89B6D1D995}">
      <dgm:prSet/>
      <dgm:spPr/>
      <dgm:t>
        <a:bodyPr/>
        <a:lstStyle/>
        <a:p>
          <a:endParaRPr lang="ru-RU"/>
        </a:p>
      </dgm:t>
    </dgm:pt>
    <dgm:pt modelId="{835FB766-ABAB-46C9-99B1-694A442C41F6}" type="pres">
      <dgm:prSet presAssocID="{D55025A3-3E8C-4DD5-98D4-F4D011E8968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919BF6-1AB2-4663-8243-262990814526}" type="pres">
      <dgm:prSet presAssocID="{D55025A3-3E8C-4DD5-98D4-F4D011E8968A}" presName="fgShape" presStyleLbl="fgShp" presStyleIdx="0" presStyleCnt="1"/>
      <dgm:spPr/>
    </dgm:pt>
    <dgm:pt modelId="{534C0E7D-0CEE-4012-A256-4D876ECDBE11}" type="pres">
      <dgm:prSet presAssocID="{D55025A3-3E8C-4DD5-98D4-F4D011E8968A}" presName="linComp" presStyleCnt="0"/>
      <dgm:spPr/>
    </dgm:pt>
    <dgm:pt modelId="{F17FD198-0D7E-48D4-9CC9-B32A2C902B13}" type="pres">
      <dgm:prSet presAssocID="{32731CC1-2472-4856-BCDF-140527FF6572}" presName="compNode" presStyleCnt="0"/>
      <dgm:spPr/>
    </dgm:pt>
    <dgm:pt modelId="{5F4AB3C0-2248-4E03-B294-77C5A3DAA274}" type="pres">
      <dgm:prSet presAssocID="{32731CC1-2472-4856-BCDF-140527FF6572}" presName="bkgdShape" presStyleLbl="node1" presStyleIdx="0" presStyleCnt="3"/>
      <dgm:spPr/>
      <dgm:t>
        <a:bodyPr/>
        <a:lstStyle/>
        <a:p>
          <a:endParaRPr lang="ru-RU"/>
        </a:p>
      </dgm:t>
    </dgm:pt>
    <dgm:pt modelId="{52E3079D-EF8F-4465-8956-A9F255F57D00}" type="pres">
      <dgm:prSet presAssocID="{32731CC1-2472-4856-BCDF-140527FF6572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CC414C-F97C-4287-A4D5-16940D4D9F18}" type="pres">
      <dgm:prSet presAssocID="{32731CC1-2472-4856-BCDF-140527FF6572}" presName="invisiNode" presStyleLbl="node1" presStyleIdx="0" presStyleCnt="3"/>
      <dgm:spPr/>
    </dgm:pt>
    <dgm:pt modelId="{14BE2148-5837-4764-812A-80A75A38E3F1}" type="pres">
      <dgm:prSet presAssocID="{32731CC1-2472-4856-BCDF-140527FF6572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2D6BFEC-4877-42E1-9A72-15F3F9BDDE3A}" type="pres">
      <dgm:prSet presAssocID="{F239F509-A0FE-4422-9E76-95FC415E02D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7A97161-50DB-4DA0-89C9-E818248A633A}" type="pres">
      <dgm:prSet presAssocID="{593CF677-4ADB-4027-99F5-50EC3F3D3C00}" presName="compNode" presStyleCnt="0"/>
      <dgm:spPr/>
    </dgm:pt>
    <dgm:pt modelId="{BBD595EC-40B7-49A4-842A-759B1241C601}" type="pres">
      <dgm:prSet presAssocID="{593CF677-4ADB-4027-99F5-50EC3F3D3C00}" presName="bkgdShape" presStyleLbl="node1" presStyleIdx="1" presStyleCnt="3"/>
      <dgm:spPr/>
      <dgm:t>
        <a:bodyPr/>
        <a:lstStyle/>
        <a:p>
          <a:endParaRPr lang="ru-RU"/>
        </a:p>
      </dgm:t>
    </dgm:pt>
    <dgm:pt modelId="{1012CE4D-CCD2-4525-B0D2-A4FD500FC0FF}" type="pres">
      <dgm:prSet presAssocID="{593CF677-4ADB-4027-99F5-50EC3F3D3C00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E4FC6D-DB78-4E23-927E-A89AAA41BDAA}" type="pres">
      <dgm:prSet presAssocID="{593CF677-4ADB-4027-99F5-50EC3F3D3C00}" presName="invisiNode" presStyleLbl="node1" presStyleIdx="1" presStyleCnt="3"/>
      <dgm:spPr/>
    </dgm:pt>
    <dgm:pt modelId="{2CCF1250-8A79-4E75-9FB5-CC135D856DCF}" type="pres">
      <dgm:prSet presAssocID="{593CF677-4ADB-4027-99F5-50EC3F3D3C00}" presName="imagNode" presStyleLbl="fgImgPlace1" presStyleIdx="1" presStyleCnt="3" custLinFactNeighborX="-2346" custLinFactNeighborY="-78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A3FB533-0C3E-4D0E-A68F-28C018535B00}" type="pres">
      <dgm:prSet presAssocID="{50261EC5-1B7A-4AB1-A246-DB952FCB2A9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EBDA9B2-EA3A-45F0-9738-22F52AE3912C}" type="pres">
      <dgm:prSet presAssocID="{A9F90502-E76B-4523-B1FD-5BBF1CA24474}" presName="compNode" presStyleCnt="0"/>
      <dgm:spPr/>
    </dgm:pt>
    <dgm:pt modelId="{E25664E1-08EB-4469-8A96-3CE6E640F8F5}" type="pres">
      <dgm:prSet presAssocID="{A9F90502-E76B-4523-B1FD-5BBF1CA24474}" presName="bkgdShape" presStyleLbl="node1" presStyleIdx="2" presStyleCnt="3"/>
      <dgm:spPr/>
      <dgm:t>
        <a:bodyPr/>
        <a:lstStyle/>
        <a:p>
          <a:endParaRPr lang="ru-RU"/>
        </a:p>
      </dgm:t>
    </dgm:pt>
    <dgm:pt modelId="{D1659BAC-90DD-48A0-9778-05C3BDFEA72B}" type="pres">
      <dgm:prSet presAssocID="{A9F90502-E76B-4523-B1FD-5BBF1CA24474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000449-8A42-4545-A8FA-EAF8B9464F91}" type="pres">
      <dgm:prSet presAssocID="{A9F90502-E76B-4523-B1FD-5BBF1CA24474}" presName="invisiNode" presStyleLbl="node1" presStyleIdx="2" presStyleCnt="3"/>
      <dgm:spPr/>
    </dgm:pt>
    <dgm:pt modelId="{C68F9ACA-1ABC-4259-8462-FDD99B3A4B29}" type="pres">
      <dgm:prSet presAssocID="{A9F90502-E76B-4523-B1FD-5BBF1CA24474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9E7D027-B4E4-4F40-89B5-ED2C3DE81363}" type="presOf" srcId="{D55025A3-3E8C-4DD5-98D4-F4D011E8968A}" destId="{835FB766-ABAB-46C9-99B1-694A442C41F6}" srcOrd="0" destOrd="0" presId="urn:microsoft.com/office/officeart/2005/8/layout/hList7"/>
    <dgm:cxn modelId="{0EA419EB-0BB5-4831-9CB6-D25A540CCC01}" type="presOf" srcId="{F239F509-A0FE-4422-9E76-95FC415E02DF}" destId="{C2D6BFEC-4877-42E1-9A72-15F3F9BDDE3A}" srcOrd="0" destOrd="0" presId="urn:microsoft.com/office/officeart/2005/8/layout/hList7"/>
    <dgm:cxn modelId="{1B128070-7467-4DBE-8E11-BD0B7BD427E9}" srcId="{D55025A3-3E8C-4DD5-98D4-F4D011E8968A}" destId="{32731CC1-2472-4856-BCDF-140527FF6572}" srcOrd="0" destOrd="0" parTransId="{46802F08-DA6C-491F-9A3B-2ECCFAE84B22}" sibTransId="{F239F509-A0FE-4422-9E76-95FC415E02DF}"/>
    <dgm:cxn modelId="{AF697F2B-A0F5-4807-9AE3-5B89B6D1D995}" srcId="{D55025A3-3E8C-4DD5-98D4-F4D011E8968A}" destId="{A9F90502-E76B-4523-B1FD-5BBF1CA24474}" srcOrd="2" destOrd="0" parTransId="{C8490083-D8E7-4DCD-BF6E-2C5390F26550}" sibTransId="{9DE50F7F-FD42-4C37-8AF9-A80C14498798}"/>
    <dgm:cxn modelId="{CAD5002D-E651-4DF5-B946-320876D7D514}" type="presOf" srcId="{50261EC5-1B7A-4AB1-A246-DB952FCB2A9D}" destId="{9A3FB533-0C3E-4D0E-A68F-28C018535B00}" srcOrd="0" destOrd="0" presId="urn:microsoft.com/office/officeart/2005/8/layout/hList7"/>
    <dgm:cxn modelId="{22B68924-EEBB-4A2E-A637-58BF579B51A7}" type="presOf" srcId="{593CF677-4ADB-4027-99F5-50EC3F3D3C00}" destId="{1012CE4D-CCD2-4525-B0D2-A4FD500FC0FF}" srcOrd="1" destOrd="0" presId="urn:microsoft.com/office/officeart/2005/8/layout/hList7"/>
    <dgm:cxn modelId="{C9E16C50-524A-4D8C-8BAB-E4BDCF1555B6}" type="presOf" srcId="{A9F90502-E76B-4523-B1FD-5BBF1CA24474}" destId="{E25664E1-08EB-4469-8A96-3CE6E640F8F5}" srcOrd="0" destOrd="0" presId="urn:microsoft.com/office/officeart/2005/8/layout/hList7"/>
    <dgm:cxn modelId="{8A606DCB-B98B-4543-918C-244E95E5CFF9}" type="presOf" srcId="{32731CC1-2472-4856-BCDF-140527FF6572}" destId="{5F4AB3C0-2248-4E03-B294-77C5A3DAA274}" srcOrd="0" destOrd="0" presId="urn:microsoft.com/office/officeart/2005/8/layout/hList7"/>
    <dgm:cxn modelId="{1A1F3FE1-FE99-4F26-B952-46E6AB99DFD8}" type="presOf" srcId="{593CF677-4ADB-4027-99F5-50EC3F3D3C00}" destId="{BBD595EC-40B7-49A4-842A-759B1241C601}" srcOrd="0" destOrd="0" presId="urn:microsoft.com/office/officeart/2005/8/layout/hList7"/>
    <dgm:cxn modelId="{6877BC50-B4DD-49F7-AA53-8F9C4708374A}" type="presOf" srcId="{32731CC1-2472-4856-BCDF-140527FF6572}" destId="{52E3079D-EF8F-4465-8956-A9F255F57D00}" srcOrd="1" destOrd="0" presId="urn:microsoft.com/office/officeart/2005/8/layout/hList7"/>
    <dgm:cxn modelId="{F791EE43-F8A9-436F-AD25-1CB6EF960AE6}" type="presOf" srcId="{A9F90502-E76B-4523-B1FD-5BBF1CA24474}" destId="{D1659BAC-90DD-48A0-9778-05C3BDFEA72B}" srcOrd="1" destOrd="0" presId="urn:microsoft.com/office/officeart/2005/8/layout/hList7"/>
    <dgm:cxn modelId="{54ADB1F0-A56C-485C-8CD7-8D471B66969C}" srcId="{D55025A3-3E8C-4DD5-98D4-F4D011E8968A}" destId="{593CF677-4ADB-4027-99F5-50EC3F3D3C00}" srcOrd="1" destOrd="0" parTransId="{BADAB5D1-A2F9-49D8-813C-58A1A32D9E65}" sibTransId="{50261EC5-1B7A-4AB1-A246-DB952FCB2A9D}"/>
    <dgm:cxn modelId="{9346338B-2400-41F0-A09F-6691943C7045}" type="presParOf" srcId="{835FB766-ABAB-46C9-99B1-694A442C41F6}" destId="{5C919BF6-1AB2-4663-8243-262990814526}" srcOrd="0" destOrd="0" presId="urn:microsoft.com/office/officeart/2005/8/layout/hList7"/>
    <dgm:cxn modelId="{CE650F51-1DC7-49D4-84F1-59A30E702979}" type="presParOf" srcId="{835FB766-ABAB-46C9-99B1-694A442C41F6}" destId="{534C0E7D-0CEE-4012-A256-4D876ECDBE11}" srcOrd="1" destOrd="0" presId="urn:microsoft.com/office/officeart/2005/8/layout/hList7"/>
    <dgm:cxn modelId="{BE271F44-FE5C-4D77-BFBB-710E26A31E8B}" type="presParOf" srcId="{534C0E7D-0CEE-4012-A256-4D876ECDBE11}" destId="{F17FD198-0D7E-48D4-9CC9-B32A2C902B13}" srcOrd="0" destOrd="0" presId="urn:microsoft.com/office/officeart/2005/8/layout/hList7"/>
    <dgm:cxn modelId="{A6171E1A-A912-4C3B-8795-3A091ED0BDBD}" type="presParOf" srcId="{F17FD198-0D7E-48D4-9CC9-B32A2C902B13}" destId="{5F4AB3C0-2248-4E03-B294-77C5A3DAA274}" srcOrd="0" destOrd="0" presId="urn:microsoft.com/office/officeart/2005/8/layout/hList7"/>
    <dgm:cxn modelId="{0F5792BF-A7A7-4823-8FDD-87C0FCD40B69}" type="presParOf" srcId="{F17FD198-0D7E-48D4-9CC9-B32A2C902B13}" destId="{52E3079D-EF8F-4465-8956-A9F255F57D00}" srcOrd="1" destOrd="0" presId="urn:microsoft.com/office/officeart/2005/8/layout/hList7"/>
    <dgm:cxn modelId="{4B59E112-C22E-41ED-BD3F-E3FBA0F0FC15}" type="presParOf" srcId="{F17FD198-0D7E-48D4-9CC9-B32A2C902B13}" destId="{75CC414C-F97C-4287-A4D5-16940D4D9F18}" srcOrd="2" destOrd="0" presId="urn:microsoft.com/office/officeart/2005/8/layout/hList7"/>
    <dgm:cxn modelId="{1D265A5E-A25D-4159-8509-A1EE7212D440}" type="presParOf" srcId="{F17FD198-0D7E-48D4-9CC9-B32A2C902B13}" destId="{14BE2148-5837-4764-812A-80A75A38E3F1}" srcOrd="3" destOrd="0" presId="urn:microsoft.com/office/officeart/2005/8/layout/hList7"/>
    <dgm:cxn modelId="{6DD720FC-53AF-48EF-8745-ABC33E3C8F17}" type="presParOf" srcId="{534C0E7D-0CEE-4012-A256-4D876ECDBE11}" destId="{C2D6BFEC-4877-42E1-9A72-15F3F9BDDE3A}" srcOrd="1" destOrd="0" presId="urn:microsoft.com/office/officeart/2005/8/layout/hList7"/>
    <dgm:cxn modelId="{F5BC99CA-A01C-4D47-855C-C7C476B716FD}" type="presParOf" srcId="{534C0E7D-0CEE-4012-A256-4D876ECDBE11}" destId="{27A97161-50DB-4DA0-89C9-E818248A633A}" srcOrd="2" destOrd="0" presId="urn:microsoft.com/office/officeart/2005/8/layout/hList7"/>
    <dgm:cxn modelId="{7B04572A-F29B-48C9-8D58-78E753D963EC}" type="presParOf" srcId="{27A97161-50DB-4DA0-89C9-E818248A633A}" destId="{BBD595EC-40B7-49A4-842A-759B1241C601}" srcOrd="0" destOrd="0" presId="urn:microsoft.com/office/officeart/2005/8/layout/hList7"/>
    <dgm:cxn modelId="{5FCFC3DF-936D-49D0-9DC9-6F9725D1F69D}" type="presParOf" srcId="{27A97161-50DB-4DA0-89C9-E818248A633A}" destId="{1012CE4D-CCD2-4525-B0D2-A4FD500FC0FF}" srcOrd="1" destOrd="0" presId="urn:microsoft.com/office/officeart/2005/8/layout/hList7"/>
    <dgm:cxn modelId="{34EAA522-D5A6-4A1B-92DC-2119BDA7D8F9}" type="presParOf" srcId="{27A97161-50DB-4DA0-89C9-E818248A633A}" destId="{E5E4FC6D-DB78-4E23-927E-A89AAA41BDAA}" srcOrd="2" destOrd="0" presId="urn:microsoft.com/office/officeart/2005/8/layout/hList7"/>
    <dgm:cxn modelId="{F885C002-CBD3-4C82-BE93-8108186DA000}" type="presParOf" srcId="{27A97161-50DB-4DA0-89C9-E818248A633A}" destId="{2CCF1250-8A79-4E75-9FB5-CC135D856DCF}" srcOrd="3" destOrd="0" presId="urn:microsoft.com/office/officeart/2005/8/layout/hList7"/>
    <dgm:cxn modelId="{204EDB42-E615-4378-8083-C41E980CBC91}" type="presParOf" srcId="{534C0E7D-0CEE-4012-A256-4D876ECDBE11}" destId="{9A3FB533-0C3E-4D0E-A68F-28C018535B00}" srcOrd="3" destOrd="0" presId="urn:microsoft.com/office/officeart/2005/8/layout/hList7"/>
    <dgm:cxn modelId="{7B4E9958-2615-4F23-A815-3733AEFE67E9}" type="presParOf" srcId="{534C0E7D-0CEE-4012-A256-4D876ECDBE11}" destId="{7EBDA9B2-EA3A-45F0-9738-22F52AE3912C}" srcOrd="4" destOrd="0" presId="urn:microsoft.com/office/officeart/2005/8/layout/hList7"/>
    <dgm:cxn modelId="{4D2EB124-8E9A-43C5-A212-BDE7B1F3A295}" type="presParOf" srcId="{7EBDA9B2-EA3A-45F0-9738-22F52AE3912C}" destId="{E25664E1-08EB-4469-8A96-3CE6E640F8F5}" srcOrd="0" destOrd="0" presId="urn:microsoft.com/office/officeart/2005/8/layout/hList7"/>
    <dgm:cxn modelId="{E13D6F41-E9CD-4685-BB84-046A856D345E}" type="presParOf" srcId="{7EBDA9B2-EA3A-45F0-9738-22F52AE3912C}" destId="{D1659BAC-90DD-48A0-9778-05C3BDFEA72B}" srcOrd="1" destOrd="0" presId="urn:microsoft.com/office/officeart/2005/8/layout/hList7"/>
    <dgm:cxn modelId="{D0B82365-EA73-4F2B-ABA9-FE58DF769BE1}" type="presParOf" srcId="{7EBDA9B2-EA3A-45F0-9738-22F52AE3912C}" destId="{D4000449-8A42-4545-A8FA-EAF8B9464F91}" srcOrd="2" destOrd="0" presId="urn:microsoft.com/office/officeart/2005/8/layout/hList7"/>
    <dgm:cxn modelId="{9D93983A-6404-45D4-BDC4-BFCF5B80D65E}" type="presParOf" srcId="{7EBDA9B2-EA3A-45F0-9738-22F52AE3912C}" destId="{C68F9ACA-1ABC-4259-8462-FDD99B3A4B2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B0B8E7-B72D-4D14-91B2-BBEFFBDF03A6}" type="doc">
      <dgm:prSet loTypeId="urn:microsoft.com/office/officeart/2005/8/layout/vList3" loCatId="list" qsTypeId="urn:microsoft.com/office/officeart/2005/8/quickstyle/3d1" qsCatId="3D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8CAF3B59-82D6-4EB1-B60F-493360D465F6}">
      <dgm:prSet/>
      <dgm:spPr/>
      <dgm:t>
        <a:bodyPr/>
        <a:lstStyle/>
        <a:p>
          <a:pPr rtl="0"/>
          <a:r>
            <a:rPr lang="ru-RU" dirty="0" smtClean="0"/>
            <a:t>Спокойная. </a:t>
          </a:r>
          <a:endParaRPr lang="ru-RU" dirty="0"/>
        </a:p>
      </dgm:t>
    </dgm:pt>
    <dgm:pt modelId="{8E5FF39A-9C75-4DAC-81CF-FDEC6A28DB7B}" type="parTrans" cxnId="{CFB26CBF-2AD9-411D-9717-A51306111DB3}">
      <dgm:prSet/>
      <dgm:spPr/>
      <dgm:t>
        <a:bodyPr/>
        <a:lstStyle/>
        <a:p>
          <a:endParaRPr lang="ru-RU"/>
        </a:p>
      </dgm:t>
    </dgm:pt>
    <dgm:pt modelId="{48D67BED-966D-468C-8D83-3227D1A0B8BD}" type="sibTrans" cxnId="{CFB26CBF-2AD9-411D-9717-A51306111DB3}">
      <dgm:prSet/>
      <dgm:spPr/>
      <dgm:t>
        <a:bodyPr/>
        <a:lstStyle/>
        <a:p>
          <a:endParaRPr lang="ru-RU"/>
        </a:p>
      </dgm:t>
    </dgm:pt>
    <dgm:pt modelId="{69B18A3A-6549-427C-ACB0-13E4E0C4B95C}">
      <dgm:prSet/>
      <dgm:spPr/>
      <dgm:t>
        <a:bodyPr/>
        <a:lstStyle/>
        <a:p>
          <a:pPr rtl="0"/>
          <a:r>
            <a:rPr lang="ru-RU" dirty="0" smtClean="0"/>
            <a:t>Ответственная. </a:t>
          </a:r>
          <a:endParaRPr lang="ru-RU" dirty="0"/>
        </a:p>
      </dgm:t>
    </dgm:pt>
    <dgm:pt modelId="{F82AD21C-67CA-468D-957F-0F6E5EB0813C}" type="parTrans" cxnId="{7CAC528F-278A-4CF6-8FCE-5CA6A86788EC}">
      <dgm:prSet/>
      <dgm:spPr/>
      <dgm:t>
        <a:bodyPr/>
        <a:lstStyle/>
        <a:p>
          <a:endParaRPr lang="ru-RU"/>
        </a:p>
      </dgm:t>
    </dgm:pt>
    <dgm:pt modelId="{D74132E1-4966-4615-93C8-F49433994FD5}" type="sibTrans" cxnId="{7CAC528F-278A-4CF6-8FCE-5CA6A86788EC}">
      <dgm:prSet/>
      <dgm:spPr/>
      <dgm:t>
        <a:bodyPr/>
        <a:lstStyle/>
        <a:p>
          <a:endParaRPr lang="ru-RU"/>
        </a:p>
      </dgm:t>
    </dgm:pt>
    <dgm:pt modelId="{85B03C95-D88A-4089-9F3F-9BBA286126D2}">
      <dgm:prSet/>
      <dgm:spPr/>
      <dgm:t>
        <a:bodyPr/>
        <a:lstStyle/>
        <a:p>
          <a:pPr rtl="0"/>
          <a:r>
            <a:rPr lang="ru-RU" dirty="0" smtClean="0"/>
            <a:t>Жизнерадостная.</a:t>
          </a:r>
          <a:endParaRPr lang="ru-RU" dirty="0"/>
        </a:p>
      </dgm:t>
    </dgm:pt>
    <dgm:pt modelId="{B5C916A2-693E-4F41-8245-151235DC315F}" type="parTrans" cxnId="{E2733BDD-9D90-43CB-9C23-9AB5FF3DBAA2}">
      <dgm:prSet/>
      <dgm:spPr/>
      <dgm:t>
        <a:bodyPr/>
        <a:lstStyle/>
        <a:p>
          <a:endParaRPr lang="ru-RU"/>
        </a:p>
      </dgm:t>
    </dgm:pt>
    <dgm:pt modelId="{56E25395-83C7-46EF-A533-A49A52A87E8C}" type="sibTrans" cxnId="{E2733BDD-9D90-43CB-9C23-9AB5FF3DBAA2}">
      <dgm:prSet/>
      <dgm:spPr/>
      <dgm:t>
        <a:bodyPr/>
        <a:lstStyle/>
        <a:p>
          <a:endParaRPr lang="ru-RU"/>
        </a:p>
      </dgm:t>
    </dgm:pt>
    <dgm:pt modelId="{F049C466-240C-4641-A75A-BD54A954C699}" type="pres">
      <dgm:prSet presAssocID="{A3B0B8E7-B72D-4D14-91B2-BBEFFBDF03A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DF5027-DB0A-47A9-B202-33BB11B110DB}" type="pres">
      <dgm:prSet presAssocID="{8CAF3B59-82D6-4EB1-B60F-493360D465F6}" presName="composite" presStyleCnt="0"/>
      <dgm:spPr/>
    </dgm:pt>
    <dgm:pt modelId="{F4CB9754-7282-4468-9BE8-ABA8A4132201}" type="pres">
      <dgm:prSet presAssocID="{8CAF3B59-82D6-4EB1-B60F-493360D465F6}" presName="imgShp" presStyleLbl="fgImgPlace1" presStyleIdx="0" presStyleCnt="3"/>
      <dgm:spPr/>
    </dgm:pt>
    <dgm:pt modelId="{EE6F03DB-8C48-46B7-AF6E-4ADBE1BA65DF}" type="pres">
      <dgm:prSet presAssocID="{8CAF3B59-82D6-4EB1-B60F-493360D465F6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CD25C9-C6F5-41D5-925C-28F981ED0566}" type="pres">
      <dgm:prSet presAssocID="{48D67BED-966D-468C-8D83-3227D1A0B8BD}" presName="spacing" presStyleCnt="0"/>
      <dgm:spPr/>
    </dgm:pt>
    <dgm:pt modelId="{90247DB8-5530-4525-8495-86FFDCD0AE1B}" type="pres">
      <dgm:prSet presAssocID="{69B18A3A-6549-427C-ACB0-13E4E0C4B95C}" presName="composite" presStyleCnt="0"/>
      <dgm:spPr/>
    </dgm:pt>
    <dgm:pt modelId="{6EF791B4-8373-4B97-B7C9-D55F7585CF40}" type="pres">
      <dgm:prSet presAssocID="{69B18A3A-6549-427C-ACB0-13E4E0C4B95C}" presName="imgShp" presStyleLbl="fgImgPlace1" presStyleIdx="1" presStyleCnt="3"/>
      <dgm:spPr/>
    </dgm:pt>
    <dgm:pt modelId="{569CEE6C-15C7-4DF9-BE41-561CA768B642}" type="pres">
      <dgm:prSet presAssocID="{69B18A3A-6549-427C-ACB0-13E4E0C4B95C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94A106-FA61-4E09-AC17-37D0FE89733C}" type="pres">
      <dgm:prSet presAssocID="{D74132E1-4966-4615-93C8-F49433994FD5}" presName="spacing" presStyleCnt="0"/>
      <dgm:spPr/>
    </dgm:pt>
    <dgm:pt modelId="{D2770868-F58A-4BAE-B616-FC4DCC8B0213}" type="pres">
      <dgm:prSet presAssocID="{85B03C95-D88A-4089-9F3F-9BBA286126D2}" presName="composite" presStyleCnt="0"/>
      <dgm:spPr/>
    </dgm:pt>
    <dgm:pt modelId="{E3385EF4-5D91-45BC-9221-D915CEA98129}" type="pres">
      <dgm:prSet presAssocID="{85B03C95-D88A-4089-9F3F-9BBA286126D2}" presName="imgShp" presStyleLbl="fgImgPlace1" presStyleIdx="2" presStyleCnt="3"/>
      <dgm:spPr/>
    </dgm:pt>
    <dgm:pt modelId="{FCC9E44B-771D-4A6E-9B0B-D6F8B576E889}" type="pres">
      <dgm:prSet presAssocID="{85B03C95-D88A-4089-9F3F-9BBA286126D2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E25AF5-CD8A-448D-9249-FE063C90968B}" type="presOf" srcId="{69B18A3A-6549-427C-ACB0-13E4E0C4B95C}" destId="{569CEE6C-15C7-4DF9-BE41-561CA768B642}" srcOrd="0" destOrd="0" presId="urn:microsoft.com/office/officeart/2005/8/layout/vList3"/>
    <dgm:cxn modelId="{CFB26CBF-2AD9-411D-9717-A51306111DB3}" srcId="{A3B0B8E7-B72D-4D14-91B2-BBEFFBDF03A6}" destId="{8CAF3B59-82D6-4EB1-B60F-493360D465F6}" srcOrd="0" destOrd="0" parTransId="{8E5FF39A-9C75-4DAC-81CF-FDEC6A28DB7B}" sibTransId="{48D67BED-966D-468C-8D83-3227D1A0B8BD}"/>
    <dgm:cxn modelId="{AD66DF32-8F0F-4A7D-9EE3-D0B065009034}" type="presOf" srcId="{A3B0B8E7-B72D-4D14-91B2-BBEFFBDF03A6}" destId="{F049C466-240C-4641-A75A-BD54A954C699}" srcOrd="0" destOrd="0" presId="urn:microsoft.com/office/officeart/2005/8/layout/vList3"/>
    <dgm:cxn modelId="{A51CE192-AFBF-4D1E-97FB-E42E0AD0B9B0}" type="presOf" srcId="{8CAF3B59-82D6-4EB1-B60F-493360D465F6}" destId="{EE6F03DB-8C48-46B7-AF6E-4ADBE1BA65DF}" srcOrd="0" destOrd="0" presId="urn:microsoft.com/office/officeart/2005/8/layout/vList3"/>
    <dgm:cxn modelId="{E2733BDD-9D90-43CB-9C23-9AB5FF3DBAA2}" srcId="{A3B0B8E7-B72D-4D14-91B2-BBEFFBDF03A6}" destId="{85B03C95-D88A-4089-9F3F-9BBA286126D2}" srcOrd="2" destOrd="0" parTransId="{B5C916A2-693E-4F41-8245-151235DC315F}" sibTransId="{56E25395-83C7-46EF-A533-A49A52A87E8C}"/>
    <dgm:cxn modelId="{7CAC528F-278A-4CF6-8FCE-5CA6A86788EC}" srcId="{A3B0B8E7-B72D-4D14-91B2-BBEFFBDF03A6}" destId="{69B18A3A-6549-427C-ACB0-13E4E0C4B95C}" srcOrd="1" destOrd="0" parTransId="{F82AD21C-67CA-468D-957F-0F6E5EB0813C}" sibTransId="{D74132E1-4966-4615-93C8-F49433994FD5}"/>
    <dgm:cxn modelId="{441448FB-E39C-47AD-9686-AF422FD43338}" type="presOf" srcId="{85B03C95-D88A-4089-9F3F-9BBA286126D2}" destId="{FCC9E44B-771D-4A6E-9B0B-D6F8B576E889}" srcOrd="0" destOrd="0" presId="urn:microsoft.com/office/officeart/2005/8/layout/vList3"/>
    <dgm:cxn modelId="{8EA76E6D-BBDB-4C42-B37E-92A227762B75}" type="presParOf" srcId="{F049C466-240C-4641-A75A-BD54A954C699}" destId="{94DF5027-DB0A-47A9-B202-33BB11B110DB}" srcOrd="0" destOrd="0" presId="urn:microsoft.com/office/officeart/2005/8/layout/vList3"/>
    <dgm:cxn modelId="{9513EB2B-519D-4539-824C-DB8444C85138}" type="presParOf" srcId="{94DF5027-DB0A-47A9-B202-33BB11B110DB}" destId="{F4CB9754-7282-4468-9BE8-ABA8A4132201}" srcOrd="0" destOrd="0" presId="urn:microsoft.com/office/officeart/2005/8/layout/vList3"/>
    <dgm:cxn modelId="{3CBFD115-B39D-41E7-BF4A-22604CCEF302}" type="presParOf" srcId="{94DF5027-DB0A-47A9-B202-33BB11B110DB}" destId="{EE6F03DB-8C48-46B7-AF6E-4ADBE1BA65DF}" srcOrd="1" destOrd="0" presId="urn:microsoft.com/office/officeart/2005/8/layout/vList3"/>
    <dgm:cxn modelId="{0D872A47-4D49-4E78-A443-7A666EE62AD5}" type="presParOf" srcId="{F049C466-240C-4641-A75A-BD54A954C699}" destId="{C0CD25C9-C6F5-41D5-925C-28F981ED0566}" srcOrd="1" destOrd="0" presId="urn:microsoft.com/office/officeart/2005/8/layout/vList3"/>
    <dgm:cxn modelId="{F5DE88DA-F56F-427C-A289-2CB106515D71}" type="presParOf" srcId="{F049C466-240C-4641-A75A-BD54A954C699}" destId="{90247DB8-5530-4525-8495-86FFDCD0AE1B}" srcOrd="2" destOrd="0" presId="urn:microsoft.com/office/officeart/2005/8/layout/vList3"/>
    <dgm:cxn modelId="{9BC7EBEF-C47A-4186-929C-2AD702975DC6}" type="presParOf" srcId="{90247DB8-5530-4525-8495-86FFDCD0AE1B}" destId="{6EF791B4-8373-4B97-B7C9-D55F7585CF40}" srcOrd="0" destOrd="0" presId="urn:microsoft.com/office/officeart/2005/8/layout/vList3"/>
    <dgm:cxn modelId="{6DA453F7-6E79-425F-B4E9-7D8719B576B1}" type="presParOf" srcId="{90247DB8-5530-4525-8495-86FFDCD0AE1B}" destId="{569CEE6C-15C7-4DF9-BE41-561CA768B642}" srcOrd="1" destOrd="0" presId="urn:microsoft.com/office/officeart/2005/8/layout/vList3"/>
    <dgm:cxn modelId="{2D85E08B-4E6F-4815-B102-1A396FBB1DCC}" type="presParOf" srcId="{F049C466-240C-4641-A75A-BD54A954C699}" destId="{5494A106-FA61-4E09-AC17-37D0FE89733C}" srcOrd="3" destOrd="0" presId="urn:microsoft.com/office/officeart/2005/8/layout/vList3"/>
    <dgm:cxn modelId="{26701CF8-DF3F-46FF-BDF1-71E00BCCCD6C}" type="presParOf" srcId="{F049C466-240C-4641-A75A-BD54A954C699}" destId="{D2770868-F58A-4BAE-B616-FC4DCC8B0213}" srcOrd="4" destOrd="0" presId="urn:microsoft.com/office/officeart/2005/8/layout/vList3"/>
    <dgm:cxn modelId="{13940CB2-2AF4-47EB-A287-9D037103C8DB}" type="presParOf" srcId="{D2770868-F58A-4BAE-B616-FC4DCC8B0213}" destId="{E3385EF4-5D91-45BC-9221-D915CEA98129}" srcOrd="0" destOrd="0" presId="urn:microsoft.com/office/officeart/2005/8/layout/vList3"/>
    <dgm:cxn modelId="{F99767EB-6713-4558-8C6F-16352775EA49}" type="presParOf" srcId="{D2770868-F58A-4BAE-B616-FC4DCC8B0213}" destId="{FCC9E44B-771D-4A6E-9B0B-D6F8B576E88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64C8BD-EFD9-41F8-A5F2-0370ADD2C113}" type="doc">
      <dgm:prSet loTypeId="urn:microsoft.com/office/officeart/2005/8/layout/p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33AE3F-6238-4209-88CD-D9C717F65AAB}">
      <dgm:prSet/>
      <dgm:spPr/>
      <dgm:t>
        <a:bodyPr/>
        <a:lstStyle/>
        <a:p>
          <a:pPr rtl="0"/>
          <a:r>
            <a:rPr lang="ru-RU" dirty="0" smtClean="0"/>
            <a:t>Побывать на Севере и увидеть Северное сияние. </a:t>
          </a:r>
          <a:endParaRPr lang="ru-RU" dirty="0"/>
        </a:p>
      </dgm:t>
    </dgm:pt>
    <dgm:pt modelId="{2B29D239-49DA-4DE2-839C-6A07618B89B2}" type="parTrans" cxnId="{D3C0B092-4FE7-4B50-8CCA-81CE8E936225}">
      <dgm:prSet/>
      <dgm:spPr/>
      <dgm:t>
        <a:bodyPr/>
        <a:lstStyle/>
        <a:p>
          <a:endParaRPr lang="ru-RU"/>
        </a:p>
      </dgm:t>
    </dgm:pt>
    <dgm:pt modelId="{AECDA769-E576-400B-B174-78008813EC91}" type="sibTrans" cxnId="{D3C0B092-4FE7-4B50-8CCA-81CE8E936225}">
      <dgm:prSet/>
      <dgm:spPr/>
      <dgm:t>
        <a:bodyPr/>
        <a:lstStyle/>
        <a:p>
          <a:endParaRPr lang="ru-RU"/>
        </a:p>
      </dgm:t>
    </dgm:pt>
    <dgm:pt modelId="{0DB421E1-AF0F-4796-8313-4092A0EDE8F1}">
      <dgm:prSet/>
      <dgm:spPr/>
      <dgm:t>
        <a:bodyPr/>
        <a:lstStyle/>
        <a:p>
          <a:pPr rtl="0"/>
          <a:r>
            <a:rPr lang="ru-RU" dirty="0" smtClean="0"/>
            <a:t>Прыгнуть с парашютом. </a:t>
          </a:r>
          <a:endParaRPr lang="ru-RU" dirty="0"/>
        </a:p>
      </dgm:t>
    </dgm:pt>
    <dgm:pt modelId="{D3E37749-F734-474F-9115-CA383746185B}" type="parTrans" cxnId="{24BD6B49-A3E8-4550-9AB3-5E01990B959F}">
      <dgm:prSet/>
      <dgm:spPr/>
      <dgm:t>
        <a:bodyPr/>
        <a:lstStyle/>
        <a:p>
          <a:endParaRPr lang="ru-RU"/>
        </a:p>
      </dgm:t>
    </dgm:pt>
    <dgm:pt modelId="{61400136-CFD0-49F9-B70B-563B275DB83D}" type="sibTrans" cxnId="{24BD6B49-A3E8-4550-9AB3-5E01990B959F}">
      <dgm:prSet/>
      <dgm:spPr/>
      <dgm:t>
        <a:bodyPr/>
        <a:lstStyle/>
        <a:p>
          <a:endParaRPr lang="ru-RU"/>
        </a:p>
      </dgm:t>
    </dgm:pt>
    <dgm:pt modelId="{0325F9D6-E40F-4498-B5BF-9398CF33489F}">
      <dgm:prSet/>
      <dgm:spPr/>
      <dgm:t>
        <a:bodyPr/>
        <a:lstStyle/>
        <a:p>
          <a:pPr rtl="0"/>
          <a:r>
            <a:rPr lang="ru-RU" dirty="0" smtClean="0"/>
            <a:t>Опуститься  на дно морское.</a:t>
          </a:r>
          <a:endParaRPr lang="ru-RU" dirty="0"/>
        </a:p>
      </dgm:t>
    </dgm:pt>
    <dgm:pt modelId="{A2135FCB-06EF-45ED-846D-5BB1952512DA}" type="parTrans" cxnId="{1CAAC4ED-1F6F-43AD-B0F9-51D99AAFC4F7}">
      <dgm:prSet/>
      <dgm:spPr/>
      <dgm:t>
        <a:bodyPr/>
        <a:lstStyle/>
        <a:p>
          <a:endParaRPr lang="ru-RU"/>
        </a:p>
      </dgm:t>
    </dgm:pt>
    <dgm:pt modelId="{91EA3F89-7F98-4273-A7A3-5EA1B3CC28D9}" type="sibTrans" cxnId="{1CAAC4ED-1F6F-43AD-B0F9-51D99AAFC4F7}">
      <dgm:prSet/>
      <dgm:spPr/>
      <dgm:t>
        <a:bodyPr/>
        <a:lstStyle/>
        <a:p>
          <a:endParaRPr lang="ru-RU"/>
        </a:p>
      </dgm:t>
    </dgm:pt>
    <dgm:pt modelId="{7D6E9817-3CBB-4556-A38B-44A6FDED2487}" type="pres">
      <dgm:prSet presAssocID="{B164C8BD-EFD9-41F8-A5F2-0370ADD2C11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FA249D-7F92-4320-8203-6841B37E5370}" type="pres">
      <dgm:prSet presAssocID="{B164C8BD-EFD9-41F8-A5F2-0370ADD2C113}" presName="bkgdShp" presStyleLbl="alignAccFollowNode1" presStyleIdx="0" presStyleCnt="1"/>
      <dgm:spPr/>
    </dgm:pt>
    <dgm:pt modelId="{4C1D6CA8-92C1-42AE-8896-7335B51A33A6}" type="pres">
      <dgm:prSet presAssocID="{B164C8BD-EFD9-41F8-A5F2-0370ADD2C113}" presName="linComp" presStyleCnt="0"/>
      <dgm:spPr/>
    </dgm:pt>
    <dgm:pt modelId="{A240968B-2EB3-48A2-A3C3-2AF6677FBF9C}" type="pres">
      <dgm:prSet presAssocID="{6833AE3F-6238-4209-88CD-D9C717F65AAB}" presName="compNode" presStyleCnt="0"/>
      <dgm:spPr/>
    </dgm:pt>
    <dgm:pt modelId="{1E26919C-55C1-4DEF-935A-681E45814863}" type="pres">
      <dgm:prSet presAssocID="{6833AE3F-6238-4209-88CD-D9C717F65AA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0B8781-F237-45A8-BEF5-960B8EA2B03E}" type="pres">
      <dgm:prSet presAssocID="{6833AE3F-6238-4209-88CD-D9C717F65AAB}" presName="invisiNode" presStyleLbl="node1" presStyleIdx="0" presStyleCnt="3"/>
      <dgm:spPr/>
    </dgm:pt>
    <dgm:pt modelId="{AAE8381B-46D2-466B-B82E-5DB47179C46D}" type="pres">
      <dgm:prSet presAssocID="{6833AE3F-6238-4209-88CD-D9C717F65AAB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CBEB6FF-829D-4395-8B07-C3FE094CA6D7}" type="pres">
      <dgm:prSet presAssocID="{AECDA769-E576-400B-B174-78008813EC9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B4CD6D5-7012-4213-946A-0758A115DC45}" type="pres">
      <dgm:prSet presAssocID="{0DB421E1-AF0F-4796-8313-4092A0EDE8F1}" presName="compNode" presStyleCnt="0"/>
      <dgm:spPr/>
    </dgm:pt>
    <dgm:pt modelId="{9E0729CE-6CD9-4513-9A39-9F4EA43C04CA}" type="pres">
      <dgm:prSet presAssocID="{0DB421E1-AF0F-4796-8313-4092A0EDE8F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0EBA51-5409-417D-84E9-20CD13F31497}" type="pres">
      <dgm:prSet presAssocID="{0DB421E1-AF0F-4796-8313-4092A0EDE8F1}" presName="invisiNode" presStyleLbl="node1" presStyleIdx="1" presStyleCnt="3"/>
      <dgm:spPr/>
    </dgm:pt>
    <dgm:pt modelId="{8B2579D5-CEC1-4055-8E8A-337225C15D65}" type="pres">
      <dgm:prSet presAssocID="{0DB421E1-AF0F-4796-8313-4092A0EDE8F1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F3FAF6D-A626-4BD8-9AFE-CF741575C3EE}" type="pres">
      <dgm:prSet presAssocID="{61400136-CFD0-49F9-B70B-563B275DB83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A6A6529-7621-4E4A-BA6E-BC7529F7AD3A}" type="pres">
      <dgm:prSet presAssocID="{0325F9D6-E40F-4498-B5BF-9398CF33489F}" presName="compNode" presStyleCnt="0"/>
      <dgm:spPr/>
    </dgm:pt>
    <dgm:pt modelId="{ED4025FE-CDBF-42B8-BCB8-E1EE1E4CD982}" type="pres">
      <dgm:prSet presAssocID="{0325F9D6-E40F-4498-B5BF-9398CF33489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1F6BDD-C505-492B-B948-52385F63DEC3}" type="pres">
      <dgm:prSet presAssocID="{0325F9D6-E40F-4498-B5BF-9398CF33489F}" presName="invisiNode" presStyleLbl="node1" presStyleIdx="2" presStyleCnt="3"/>
      <dgm:spPr/>
    </dgm:pt>
    <dgm:pt modelId="{98410584-E199-4841-8EDE-D62BEB12D10C}" type="pres">
      <dgm:prSet presAssocID="{0325F9D6-E40F-4498-B5BF-9398CF33489F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0FB8D8F-DB5A-4FEF-8AAE-2FFDA803A24A}" type="presOf" srcId="{AECDA769-E576-400B-B174-78008813EC91}" destId="{FCBEB6FF-829D-4395-8B07-C3FE094CA6D7}" srcOrd="0" destOrd="0" presId="urn:microsoft.com/office/officeart/2005/8/layout/pList2"/>
    <dgm:cxn modelId="{779D2856-766C-4CFB-9716-B5AD96F97362}" type="presOf" srcId="{0325F9D6-E40F-4498-B5BF-9398CF33489F}" destId="{ED4025FE-CDBF-42B8-BCB8-E1EE1E4CD982}" srcOrd="0" destOrd="0" presId="urn:microsoft.com/office/officeart/2005/8/layout/pList2"/>
    <dgm:cxn modelId="{D3C0B092-4FE7-4B50-8CCA-81CE8E936225}" srcId="{B164C8BD-EFD9-41F8-A5F2-0370ADD2C113}" destId="{6833AE3F-6238-4209-88CD-D9C717F65AAB}" srcOrd="0" destOrd="0" parTransId="{2B29D239-49DA-4DE2-839C-6A07618B89B2}" sibTransId="{AECDA769-E576-400B-B174-78008813EC91}"/>
    <dgm:cxn modelId="{07B8992E-3C46-4743-B4B6-6904C782BC60}" type="presOf" srcId="{6833AE3F-6238-4209-88CD-D9C717F65AAB}" destId="{1E26919C-55C1-4DEF-935A-681E45814863}" srcOrd="0" destOrd="0" presId="urn:microsoft.com/office/officeart/2005/8/layout/pList2"/>
    <dgm:cxn modelId="{1CAAC4ED-1F6F-43AD-B0F9-51D99AAFC4F7}" srcId="{B164C8BD-EFD9-41F8-A5F2-0370ADD2C113}" destId="{0325F9D6-E40F-4498-B5BF-9398CF33489F}" srcOrd="2" destOrd="0" parTransId="{A2135FCB-06EF-45ED-846D-5BB1952512DA}" sibTransId="{91EA3F89-7F98-4273-A7A3-5EA1B3CC28D9}"/>
    <dgm:cxn modelId="{24BD6B49-A3E8-4550-9AB3-5E01990B959F}" srcId="{B164C8BD-EFD9-41F8-A5F2-0370ADD2C113}" destId="{0DB421E1-AF0F-4796-8313-4092A0EDE8F1}" srcOrd="1" destOrd="0" parTransId="{D3E37749-F734-474F-9115-CA383746185B}" sibTransId="{61400136-CFD0-49F9-B70B-563B275DB83D}"/>
    <dgm:cxn modelId="{E9E0813E-1193-44F5-8E1A-E39A1BEE3BA3}" type="presOf" srcId="{B164C8BD-EFD9-41F8-A5F2-0370ADD2C113}" destId="{7D6E9817-3CBB-4556-A38B-44A6FDED2487}" srcOrd="0" destOrd="0" presId="urn:microsoft.com/office/officeart/2005/8/layout/pList2"/>
    <dgm:cxn modelId="{702A05D4-E49A-4609-BE40-8C0930D71E66}" type="presOf" srcId="{61400136-CFD0-49F9-B70B-563B275DB83D}" destId="{FF3FAF6D-A626-4BD8-9AFE-CF741575C3EE}" srcOrd="0" destOrd="0" presId="urn:microsoft.com/office/officeart/2005/8/layout/pList2"/>
    <dgm:cxn modelId="{56085864-C991-480E-94D1-44EB0BA18159}" type="presOf" srcId="{0DB421E1-AF0F-4796-8313-4092A0EDE8F1}" destId="{9E0729CE-6CD9-4513-9A39-9F4EA43C04CA}" srcOrd="0" destOrd="0" presId="urn:microsoft.com/office/officeart/2005/8/layout/pList2"/>
    <dgm:cxn modelId="{888A3B15-1DCE-4775-AA65-4ED41DF7944E}" type="presParOf" srcId="{7D6E9817-3CBB-4556-A38B-44A6FDED2487}" destId="{DDFA249D-7F92-4320-8203-6841B37E5370}" srcOrd="0" destOrd="0" presId="urn:microsoft.com/office/officeart/2005/8/layout/pList2"/>
    <dgm:cxn modelId="{EBD0BDD9-A1EC-4156-BE28-6C3D924B9AA6}" type="presParOf" srcId="{7D6E9817-3CBB-4556-A38B-44A6FDED2487}" destId="{4C1D6CA8-92C1-42AE-8896-7335B51A33A6}" srcOrd="1" destOrd="0" presId="urn:microsoft.com/office/officeart/2005/8/layout/pList2"/>
    <dgm:cxn modelId="{5F39B7F1-8AFB-45A7-B76E-83B8096F6650}" type="presParOf" srcId="{4C1D6CA8-92C1-42AE-8896-7335B51A33A6}" destId="{A240968B-2EB3-48A2-A3C3-2AF6677FBF9C}" srcOrd="0" destOrd="0" presId="urn:microsoft.com/office/officeart/2005/8/layout/pList2"/>
    <dgm:cxn modelId="{08765956-A43A-4170-B51C-6C11A1E59669}" type="presParOf" srcId="{A240968B-2EB3-48A2-A3C3-2AF6677FBF9C}" destId="{1E26919C-55C1-4DEF-935A-681E45814863}" srcOrd="0" destOrd="0" presId="urn:microsoft.com/office/officeart/2005/8/layout/pList2"/>
    <dgm:cxn modelId="{D54CBE6D-6019-4960-A3EC-85D78B1E3F6C}" type="presParOf" srcId="{A240968B-2EB3-48A2-A3C3-2AF6677FBF9C}" destId="{3E0B8781-F237-45A8-BEF5-960B8EA2B03E}" srcOrd="1" destOrd="0" presId="urn:microsoft.com/office/officeart/2005/8/layout/pList2"/>
    <dgm:cxn modelId="{C5220F8E-567B-4BB5-B78A-208C75E22672}" type="presParOf" srcId="{A240968B-2EB3-48A2-A3C3-2AF6677FBF9C}" destId="{AAE8381B-46D2-466B-B82E-5DB47179C46D}" srcOrd="2" destOrd="0" presId="urn:microsoft.com/office/officeart/2005/8/layout/pList2"/>
    <dgm:cxn modelId="{8D9F2590-AEB2-48B0-84CB-2C8C8096C06C}" type="presParOf" srcId="{4C1D6CA8-92C1-42AE-8896-7335B51A33A6}" destId="{FCBEB6FF-829D-4395-8B07-C3FE094CA6D7}" srcOrd="1" destOrd="0" presId="urn:microsoft.com/office/officeart/2005/8/layout/pList2"/>
    <dgm:cxn modelId="{29F995A2-EFF4-4D1E-BEBF-071D5E48B60A}" type="presParOf" srcId="{4C1D6CA8-92C1-42AE-8896-7335B51A33A6}" destId="{8B4CD6D5-7012-4213-946A-0758A115DC45}" srcOrd="2" destOrd="0" presId="urn:microsoft.com/office/officeart/2005/8/layout/pList2"/>
    <dgm:cxn modelId="{C4F7DF58-682B-4FD0-BF7D-AA711ECB4091}" type="presParOf" srcId="{8B4CD6D5-7012-4213-946A-0758A115DC45}" destId="{9E0729CE-6CD9-4513-9A39-9F4EA43C04CA}" srcOrd="0" destOrd="0" presId="urn:microsoft.com/office/officeart/2005/8/layout/pList2"/>
    <dgm:cxn modelId="{BAE2BD6B-1FA1-418F-BB0C-1B03FCA9F3DF}" type="presParOf" srcId="{8B4CD6D5-7012-4213-946A-0758A115DC45}" destId="{2C0EBA51-5409-417D-84E9-20CD13F31497}" srcOrd="1" destOrd="0" presId="urn:microsoft.com/office/officeart/2005/8/layout/pList2"/>
    <dgm:cxn modelId="{90EBD03F-AED1-44FE-BE68-1C75EC80DA1B}" type="presParOf" srcId="{8B4CD6D5-7012-4213-946A-0758A115DC45}" destId="{8B2579D5-CEC1-4055-8E8A-337225C15D65}" srcOrd="2" destOrd="0" presId="urn:microsoft.com/office/officeart/2005/8/layout/pList2"/>
    <dgm:cxn modelId="{F30894C3-ADC6-4A0B-872F-273DD489923D}" type="presParOf" srcId="{4C1D6CA8-92C1-42AE-8896-7335B51A33A6}" destId="{FF3FAF6D-A626-4BD8-9AFE-CF741575C3EE}" srcOrd="3" destOrd="0" presId="urn:microsoft.com/office/officeart/2005/8/layout/pList2"/>
    <dgm:cxn modelId="{8853626A-8097-41AD-ABAC-E5A1C64A8110}" type="presParOf" srcId="{4C1D6CA8-92C1-42AE-8896-7335B51A33A6}" destId="{AA6A6529-7621-4E4A-BA6E-BC7529F7AD3A}" srcOrd="4" destOrd="0" presId="urn:microsoft.com/office/officeart/2005/8/layout/pList2"/>
    <dgm:cxn modelId="{2F65E528-CC43-4D9C-A900-B84B705D5AFB}" type="presParOf" srcId="{AA6A6529-7621-4E4A-BA6E-BC7529F7AD3A}" destId="{ED4025FE-CDBF-42B8-BCB8-E1EE1E4CD982}" srcOrd="0" destOrd="0" presId="urn:microsoft.com/office/officeart/2005/8/layout/pList2"/>
    <dgm:cxn modelId="{6DDBA832-DF3B-4FD3-9757-C003F0F19665}" type="presParOf" srcId="{AA6A6529-7621-4E4A-BA6E-BC7529F7AD3A}" destId="{201F6BDD-C505-492B-B948-52385F63DEC3}" srcOrd="1" destOrd="0" presId="urn:microsoft.com/office/officeart/2005/8/layout/pList2"/>
    <dgm:cxn modelId="{64A9E166-79F6-4B99-A32C-B7CA2009C89E}" type="presParOf" srcId="{AA6A6529-7621-4E4A-BA6E-BC7529F7AD3A}" destId="{98410584-E199-4841-8EDE-D62BEB12D10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2C4001-48A8-468B-BD4F-D1DD647CF56D}" type="doc">
      <dgm:prSet loTypeId="urn:microsoft.com/office/officeart/2005/8/layout/list1" loCatId="list" qsTypeId="urn:microsoft.com/office/officeart/2005/8/quickstyle/3d1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CB13951C-1E0E-4AFF-87D7-E2B923CD0995}">
      <dgm:prSet/>
      <dgm:spPr/>
      <dgm:t>
        <a:bodyPr/>
        <a:lstStyle/>
        <a:p>
          <a:pPr rtl="0"/>
          <a:r>
            <a:rPr lang="ru-RU" dirty="0" smtClean="0"/>
            <a:t>Водить машину. </a:t>
          </a:r>
          <a:endParaRPr lang="ru-RU" dirty="0"/>
        </a:p>
      </dgm:t>
    </dgm:pt>
    <dgm:pt modelId="{15220116-F6F6-4E1E-98FD-349F06900A19}" type="parTrans" cxnId="{C609480A-1FC3-46D5-8B76-2EEF97C4054F}">
      <dgm:prSet/>
      <dgm:spPr/>
      <dgm:t>
        <a:bodyPr/>
        <a:lstStyle/>
        <a:p>
          <a:endParaRPr lang="ru-RU"/>
        </a:p>
      </dgm:t>
    </dgm:pt>
    <dgm:pt modelId="{123C5FD3-17BF-44C2-B0CF-EF90E7A89EE2}" type="sibTrans" cxnId="{C609480A-1FC3-46D5-8B76-2EEF97C4054F}">
      <dgm:prSet/>
      <dgm:spPr/>
      <dgm:t>
        <a:bodyPr/>
        <a:lstStyle/>
        <a:p>
          <a:endParaRPr lang="ru-RU"/>
        </a:p>
      </dgm:t>
    </dgm:pt>
    <dgm:pt modelId="{F169FA00-A398-4A71-98EE-D7D0CFB091FA}">
      <dgm:prSet/>
      <dgm:spPr/>
      <dgm:t>
        <a:bodyPr/>
        <a:lstStyle/>
        <a:p>
          <a:pPr rtl="0"/>
          <a:r>
            <a:rPr lang="ru-RU" dirty="0" smtClean="0"/>
            <a:t>Кататься на горных лыжах. </a:t>
          </a:r>
          <a:endParaRPr lang="ru-RU" dirty="0"/>
        </a:p>
      </dgm:t>
    </dgm:pt>
    <dgm:pt modelId="{DDCFFAFB-172C-459E-9E37-BA891C221819}" type="parTrans" cxnId="{A2A10EFC-7817-4850-B9BF-8E579056940D}">
      <dgm:prSet/>
      <dgm:spPr/>
      <dgm:t>
        <a:bodyPr/>
        <a:lstStyle/>
        <a:p>
          <a:endParaRPr lang="ru-RU"/>
        </a:p>
      </dgm:t>
    </dgm:pt>
    <dgm:pt modelId="{3DD365A1-6E3D-4E6C-91A2-EC725E200CD3}" type="sibTrans" cxnId="{A2A10EFC-7817-4850-B9BF-8E579056940D}">
      <dgm:prSet/>
      <dgm:spPr/>
      <dgm:t>
        <a:bodyPr/>
        <a:lstStyle/>
        <a:p>
          <a:endParaRPr lang="ru-RU"/>
        </a:p>
      </dgm:t>
    </dgm:pt>
    <dgm:pt modelId="{31B07935-5271-4E44-AB06-D21DFAA82CFE}">
      <dgm:prSet/>
      <dgm:spPr/>
      <dgm:t>
        <a:bodyPr/>
        <a:lstStyle/>
        <a:p>
          <a:pPr rtl="0"/>
          <a:r>
            <a:rPr lang="ru-RU" dirty="0" smtClean="0"/>
            <a:t>Нырять с аквалангом.</a:t>
          </a:r>
          <a:endParaRPr lang="ru-RU" dirty="0"/>
        </a:p>
      </dgm:t>
    </dgm:pt>
    <dgm:pt modelId="{5279BADD-B4F4-4F51-A7E3-E49277CA67E5}" type="parTrans" cxnId="{8BF6FBBD-F20A-4746-96C3-BF30C0FD9B82}">
      <dgm:prSet/>
      <dgm:spPr/>
      <dgm:t>
        <a:bodyPr/>
        <a:lstStyle/>
        <a:p>
          <a:endParaRPr lang="ru-RU"/>
        </a:p>
      </dgm:t>
    </dgm:pt>
    <dgm:pt modelId="{E3991C74-AC0B-4FF7-BD18-CDA442722A5E}" type="sibTrans" cxnId="{8BF6FBBD-F20A-4746-96C3-BF30C0FD9B82}">
      <dgm:prSet/>
      <dgm:spPr/>
      <dgm:t>
        <a:bodyPr/>
        <a:lstStyle/>
        <a:p>
          <a:endParaRPr lang="ru-RU"/>
        </a:p>
      </dgm:t>
    </dgm:pt>
    <dgm:pt modelId="{662C8903-4FB3-44A8-859C-CFC82F6D0B61}" type="pres">
      <dgm:prSet presAssocID="{472C4001-48A8-468B-BD4F-D1DD647CF56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F2DE7C-57FD-4ED4-B14D-F813AEE31DC6}" type="pres">
      <dgm:prSet presAssocID="{CB13951C-1E0E-4AFF-87D7-E2B923CD0995}" presName="parentLin" presStyleCnt="0"/>
      <dgm:spPr/>
    </dgm:pt>
    <dgm:pt modelId="{4783702C-C887-44E2-AD3B-46A3F6460D55}" type="pres">
      <dgm:prSet presAssocID="{CB13951C-1E0E-4AFF-87D7-E2B923CD099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680CEC2-2C32-4157-89CC-AC6B0B11F2C4}" type="pres">
      <dgm:prSet presAssocID="{CB13951C-1E0E-4AFF-87D7-E2B923CD099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E55890-F64C-48FE-93BB-7F4ADEB9BCAB}" type="pres">
      <dgm:prSet presAssocID="{CB13951C-1E0E-4AFF-87D7-E2B923CD0995}" presName="negativeSpace" presStyleCnt="0"/>
      <dgm:spPr/>
    </dgm:pt>
    <dgm:pt modelId="{BEBF27DF-8EE1-492F-A32A-36BB29E91B87}" type="pres">
      <dgm:prSet presAssocID="{CB13951C-1E0E-4AFF-87D7-E2B923CD0995}" presName="childText" presStyleLbl="conFgAcc1" presStyleIdx="0" presStyleCnt="3">
        <dgm:presLayoutVars>
          <dgm:bulletEnabled val="1"/>
        </dgm:presLayoutVars>
      </dgm:prSet>
      <dgm:spPr/>
    </dgm:pt>
    <dgm:pt modelId="{67F234CF-8E67-4879-AC78-695BC7462B40}" type="pres">
      <dgm:prSet presAssocID="{123C5FD3-17BF-44C2-B0CF-EF90E7A89EE2}" presName="spaceBetweenRectangles" presStyleCnt="0"/>
      <dgm:spPr/>
    </dgm:pt>
    <dgm:pt modelId="{2ABAF4E5-D53C-425B-9E41-E4CB11495234}" type="pres">
      <dgm:prSet presAssocID="{F169FA00-A398-4A71-98EE-D7D0CFB091FA}" presName="parentLin" presStyleCnt="0"/>
      <dgm:spPr/>
    </dgm:pt>
    <dgm:pt modelId="{22DC1F1C-D620-4437-AB8D-A5BABEEDCA2D}" type="pres">
      <dgm:prSet presAssocID="{F169FA00-A398-4A71-98EE-D7D0CFB091F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82C74EB-8814-4D34-BCE5-A456D7EC67D0}" type="pres">
      <dgm:prSet presAssocID="{F169FA00-A398-4A71-98EE-D7D0CFB091F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967AD2-610A-447F-81B3-8381B84BDFDD}" type="pres">
      <dgm:prSet presAssocID="{F169FA00-A398-4A71-98EE-D7D0CFB091FA}" presName="negativeSpace" presStyleCnt="0"/>
      <dgm:spPr/>
    </dgm:pt>
    <dgm:pt modelId="{4CAAA34C-0325-4EA0-A38E-93E477074CAF}" type="pres">
      <dgm:prSet presAssocID="{F169FA00-A398-4A71-98EE-D7D0CFB091FA}" presName="childText" presStyleLbl="conFgAcc1" presStyleIdx="1" presStyleCnt="3">
        <dgm:presLayoutVars>
          <dgm:bulletEnabled val="1"/>
        </dgm:presLayoutVars>
      </dgm:prSet>
      <dgm:spPr/>
    </dgm:pt>
    <dgm:pt modelId="{27B637E5-3A56-4EFA-B194-F52921FD1D9A}" type="pres">
      <dgm:prSet presAssocID="{3DD365A1-6E3D-4E6C-91A2-EC725E200CD3}" presName="spaceBetweenRectangles" presStyleCnt="0"/>
      <dgm:spPr/>
    </dgm:pt>
    <dgm:pt modelId="{DC916B80-A12D-4EF2-8B4A-33118C0E7FC1}" type="pres">
      <dgm:prSet presAssocID="{31B07935-5271-4E44-AB06-D21DFAA82CFE}" presName="parentLin" presStyleCnt="0"/>
      <dgm:spPr/>
    </dgm:pt>
    <dgm:pt modelId="{EA71D759-9B3F-4128-B410-7F668EC164BE}" type="pres">
      <dgm:prSet presAssocID="{31B07935-5271-4E44-AB06-D21DFAA82CFE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86D8990-ED56-4322-9C82-5AE37F669CB3}" type="pres">
      <dgm:prSet presAssocID="{31B07935-5271-4E44-AB06-D21DFAA82CF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771E4-FADA-4F9C-B04A-EF28E7C17958}" type="pres">
      <dgm:prSet presAssocID="{31B07935-5271-4E44-AB06-D21DFAA82CFE}" presName="negativeSpace" presStyleCnt="0"/>
      <dgm:spPr/>
    </dgm:pt>
    <dgm:pt modelId="{E2E3303B-414D-4AE2-A9A3-191B0C6AE32D}" type="pres">
      <dgm:prSet presAssocID="{31B07935-5271-4E44-AB06-D21DFAA82CF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609480A-1FC3-46D5-8B76-2EEF97C4054F}" srcId="{472C4001-48A8-468B-BD4F-D1DD647CF56D}" destId="{CB13951C-1E0E-4AFF-87D7-E2B923CD0995}" srcOrd="0" destOrd="0" parTransId="{15220116-F6F6-4E1E-98FD-349F06900A19}" sibTransId="{123C5FD3-17BF-44C2-B0CF-EF90E7A89EE2}"/>
    <dgm:cxn modelId="{8BF6FBBD-F20A-4746-96C3-BF30C0FD9B82}" srcId="{472C4001-48A8-468B-BD4F-D1DD647CF56D}" destId="{31B07935-5271-4E44-AB06-D21DFAA82CFE}" srcOrd="2" destOrd="0" parTransId="{5279BADD-B4F4-4F51-A7E3-E49277CA67E5}" sibTransId="{E3991C74-AC0B-4FF7-BD18-CDA442722A5E}"/>
    <dgm:cxn modelId="{17BE0C7B-987C-449F-A824-6D87626A71E3}" type="presOf" srcId="{F169FA00-A398-4A71-98EE-D7D0CFB091FA}" destId="{22DC1F1C-D620-4437-AB8D-A5BABEEDCA2D}" srcOrd="0" destOrd="0" presId="urn:microsoft.com/office/officeart/2005/8/layout/list1"/>
    <dgm:cxn modelId="{BEF1EE0E-0EDD-4DEE-8948-F59C30B983BD}" type="presOf" srcId="{31B07935-5271-4E44-AB06-D21DFAA82CFE}" destId="{686D8990-ED56-4322-9C82-5AE37F669CB3}" srcOrd="1" destOrd="0" presId="urn:microsoft.com/office/officeart/2005/8/layout/list1"/>
    <dgm:cxn modelId="{E41462C1-294D-4032-BA0E-9D7BC4C70D0A}" type="presOf" srcId="{CB13951C-1E0E-4AFF-87D7-E2B923CD0995}" destId="{4783702C-C887-44E2-AD3B-46A3F6460D55}" srcOrd="0" destOrd="0" presId="urn:microsoft.com/office/officeart/2005/8/layout/list1"/>
    <dgm:cxn modelId="{A2A10EFC-7817-4850-B9BF-8E579056940D}" srcId="{472C4001-48A8-468B-BD4F-D1DD647CF56D}" destId="{F169FA00-A398-4A71-98EE-D7D0CFB091FA}" srcOrd="1" destOrd="0" parTransId="{DDCFFAFB-172C-459E-9E37-BA891C221819}" sibTransId="{3DD365A1-6E3D-4E6C-91A2-EC725E200CD3}"/>
    <dgm:cxn modelId="{08F887E6-2038-49CE-85E8-6CD2352D073D}" type="presOf" srcId="{472C4001-48A8-468B-BD4F-D1DD647CF56D}" destId="{662C8903-4FB3-44A8-859C-CFC82F6D0B61}" srcOrd="0" destOrd="0" presId="urn:microsoft.com/office/officeart/2005/8/layout/list1"/>
    <dgm:cxn modelId="{24BADBDF-93F3-4357-9F95-A051A90B5170}" type="presOf" srcId="{31B07935-5271-4E44-AB06-D21DFAA82CFE}" destId="{EA71D759-9B3F-4128-B410-7F668EC164BE}" srcOrd="0" destOrd="0" presId="urn:microsoft.com/office/officeart/2005/8/layout/list1"/>
    <dgm:cxn modelId="{3153D2C8-84CD-4A91-81EC-9AA51ED58587}" type="presOf" srcId="{F169FA00-A398-4A71-98EE-D7D0CFB091FA}" destId="{982C74EB-8814-4D34-BCE5-A456D7EC67D0}" srcOrd="1" destOrd="0" presId="urn:microsoft.com/office/officeart/2005/8/layout/list1"/>
    <dgm:cxn modelId="{5D18B522-72A4-4F6A-9F9E-354F841FE66A}" type="presOf" srcId="{CB13951C-1E0E-4AFF-87D7-E2B923CD0995}" destId="{A680CEC2-2C32-4157-89CC-AC6B0B11F2C4}" srcOrd="1" destOrd="0" presId="urn:microsoft.com/office/officeart/2005/8/layout/list1"/>
    <dgm:cxn modelId="{07C3AF36-B2A5-456B-891C-6BE6A55790AD}" type="presParOf" srcId="{662C8903-4FB3-44A8-859C-CFC82F6D0B61}" destId="{33F2DE7C-57FD-4ED4-B14D-F813AEE31DC6}" srcOrd="0" destOrd="0" presId="urn:microsoft.com/office/officeart/2005/8/layout/list1"/>
    <dgm:cxn modelId="{4FB1958A-B931-480C-AB2D-1AF0A927AAAD}" type="presParOf" srcId="{33F2DE7C-57FD-4ED4-B14D-F813AEE31DC6}" destId="{4783702C-C887-44E2-AD3B-46A3F6460D55}" srcOrd="0" destOrd="0" presId="urn:microsoft.com/office/officeart/2005/8/layout/list1"/>
    <dgm:cxn modelId="{E66B416C-E54B-48F4-AAE7-8296995BE8D4}" type="presParOf" srcId="{33F2DE7C-57FD-4ED4-B14D-F813AEE31DC6}" destId="{A680CEC2-2C32-4157-89CC-AC6B0B11F2C4}" srcOrd="1" destOrd="0" presId="urn:microsoft.com/office/officeart/2005/8/layout/list1"/>
    <dgm:cxn modelId="{62A21B3A-A601-49DF-860D-9D7746B6E6F4}" type="presParOf" srcId="{662C8903-4FB3-44A8-859C-CFC82F6D0B61}" destId="{B7E55890-F64C-48FE-93BB-7F4ADEB9BCAB}" srcOrd="1" destOrd="0" presId="urn:microsoft.com/office/officeart/2005/8/layout/list1"/>
    <dgm:cxn modelId="{207E1B6C-F901-49B3-96A8-B22D1CF01DF8}" type="presParOf" srcId="{662C8903-4FB3-44A8-859C-CFC82F6D0B61}" destId="{BEBF27DF-8EE1-492F-A32A-36BB29E91B87}" srcOrd="2" destOrd="0" presId="urn:microsoft.com/office/officeart/2005/8/layout/list1"/>
    <dgm:cxn modelId="{66DE788D-1532-4A79-BAE5-D0D1E4B4FBCB}" type="presParOf" srcId="{662C8903-4FB3-44A8-859C-CFC82F6D0B61}" destId="{67F234CF-8E67-4879-AC78-695BC7462B40}" srcOrd="3" destOrd="0" presId="urn:microsoft.com/office/officeart/2005/8/layout/list1"/>
    <dgm:cxn modelId="{9E68CF9D-B81B-4770-A64C-2E68F8B8851F}" type="presParOf" srcId="{662C8903-4FB3-44A8-859C-CFC82F6D0B61}" destId="{2ABAF4E5-D53C-425B-9E41-E4CB11495234}" srcOrd="4" destOrd="0" presId="urn:microsoft.com/office/officeart/2005/8/layout/list1"/>
    <dgm:cxn modelId="{E3B10D0D-FACF-4E48-B801-32C0472690D7}" type="presParOf" srcId="{2ABAF4E5-D53C-425B-9E41-E4CB11495234}" destId="{22DC1F1C-D620-4437-AB8D-A5BABEEDCA2D}" srcOrd="0" destOrd="0" presId="urn:microsoft.com/office/officeart/2005/8/layout/list1"/>
    <dgm:cxn modelId="{6B4884AA-2C6C-4B16-AB60-C46142B5F79B}" type="presParOf" srcId="{2ABAF4E5-D53C-425B-9E41-E4CB11495234}" destId="{982C74EB-8814-4D34-BCE5-A456D7EC67D0}" srcOrd="1" destOrd="0" presId="urn:microsoft.com/office/officeart/2005/8/layout/list1"/>
    <dgm:cxn modelId="{6C92D792-9274-4949-8BEE-D0D3DDB72596}" type="presParOf" srcId="{662C8903-4FB3-44A8-859C-CFC82F6D0B61}" destId="{6F967AD2-610A-447F-81B3-8381B84BDFDD}" srcOrd="5" destOrd="0" presId="urn:microsoft.com/office/officeart/2005/8/layout/list1"/>
    <dgm:cxn modelId="{A4F308B0-7F03-4C15-825C-A1E406C7C4D4}" type="presParOf" srcId="{662C8903-4FB3-44A8-859C-CFC82F6D0B61}" destId="{4CAAA34C-0325-4EA0-A38E-93E477074CAF}" srcOrd="6" destOrd="0" presId="urn:microsoft.com/office/officeart/2005/8/layout/list1"/>
    <dgm:cxn modelId="{5740113E-414B-4A6D-943A-E14A431255F3}" type="presParOf" srcId="{662C8903-4FB3-44A8-859C-CFC82F6D0B61}" destId="{27B637E5-3A56-4EFA-B194-F52921FD1D9A}" srcOrd="7" destOrd="0" presId="urn:microsoft.com/office/officeart/2005/8/layout/list1"/>
    <dgm:cxn modelId="{F1DA3AE5-4969-4514-8FAB-A28708C5B43B}" type="presParOf" srcId="{662C8903-4FB3-44A8-859C-CFC82F6D0B61}" destId="{DC916B80-A12D-4EF2-8B4A-33118C0E7FC1}" srcOrd="8" destOrd="0" presId="urn:microsoft.com/office/officeart/2005/8/layout/list1"/>
    <dgm:cxn modelId="{4F5E2BE9-8C7B-42EF-9D8D-0AD292E65C11}" type="presParOf" srcId="{DC916B80-A12D-4EF2-8B4A-33118C0E7FC1}" destId="{EA71D759-9B3F-4128-B410-7F668EC164BE}" srcOrd="0" destOrd="0" presId="urn:microsoft.com/office/officeart/2005/8/layout/list1"/>
    <dgm:cxn modelId="{DD2334F8-E27A-47C0-9D11-BA24396CB615}" type="presParOf" srcId="{DC916B80-A12D-4EF2-8B4A-33118C0E7FC1}" destId="{686D8990-ED56-4322-9C82-5AE37F669CB3}" srcOrd="1" destOrd="0" presId="urn:microsoft.com/office/officeart/2005/8/layout/list1"/>
    <dgm:cxn modelId="{44A32E7D-B92A-4361-B463-E5F2C91CC5FB}" type="presParOf" srcId="{662C8903-4FB3-44A8-859C-CFC82F6D0B61}" destId="{ADD771E4-FADA-4F9C-B04A-EF28E7C17958}" srcOrd="9" destOrd="0" presId="urn:microsoft.com/office/officeart/2005/8/layout/list1"/>
    <dgm:cxn modelId="{8E351F02-CE20-4639-B62A-94B260E69254}" type="presParOf" srcId="{662C8903-4FB3-44A8-859C-CFC82F6D0B61}" destId="{E2E3303B-414D-4AE2-A9A3-191B0C6AE32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538944"/>
      </p:ext>
    </p:extLst>
  </p:cSld>
  <p:clrMapOvr>
    <a:masterClrMapping/>
  </p:clrMapOvr>
  <p:transition spd="med"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7201597"/>
      </p:ext>
    </p:extLst>
  </p:cSld>
  <p:clrMapOvr>
    <a:masterClrMapping/>
  </p:clrMapOvr>
  <p:transition spd="med"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314716"/>
      </p:ext>
    </p:extLst>
  </p:cSld>
  <p:clrMapOvr>
    <a:masterClrMapping/>
  </p:clrMapOvr>
  <p:transition spd="med"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1913746"/>
      </p:ext>
    </p:extLst>
  </p:cSld>
  <p:clrMapOvr>
    <a:masterClrMapping/>
  </p:clrMapOvr>
  <p:transition spd="med">
    <p:pull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44611"/>
      </p:ext>
    </p:extLst>
  </p:cSld>
  <p:clrMapOvr>
    <a:masterClrMapping/>
  </p:clrMapOvr>
  <p:transition spd="med">
    <p:pull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7040233"/>
      </p:ext>
    </p:extLst>
  </p:cSld>
  <p:clrMapOvr>
    <a:masterClrMapping/>
  </p:clrMapOvr>
  <p:transition spd="med"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9886435"/>
      </p:ext>
    </p:extLst>
  </p:cSld>
  <p:clrMapOvr>
    <a:masterClrMapping/>
  </p:clrMapOvr>
  <p:transition spd="med"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0264560"/>
      </p:ext>
    </p:extLst>
  </p:cSld>
  <p:clrMapOvr>
    <a:masterClrMapping/>
  </p:clrMapOvr>
  <p:transition spd="med"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4396490"/>
      </p:ext>
    </p:extLst>
  </p:cSld>
  <p:clrMapOvr>
    <a:masterClrMapping/>
  </p:clrMapOvr>
  <p:transition spd="med"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6733933"/>
      </p:ext>
    </p:extLst>
  </p:cSld>
  <p:clrMapOvr>
    <a:masterClrMapping/>
  </p:clrMapOvr>
  <p:transition spd="med"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4486098"/>
      </p:ext>
    </p:extLst>
  </p:cSld>
  <p:clrMapOvr>
    <a:masterClrMapping/>
  </p:clrMapOvr>
  <p:transition spd="med"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05.03.2018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3.jpeg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5" Type="http://schemas.openxmlformats.org/officeDocument/2006/relationships/image" Target="../media/image6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&#1050;&#1086;&#1085;&#1089;&#1090;&#1072;&#1085;&#1090;&#1080;&#1085;&#1080;&#1076;&#1080;%20&#1053;.&#1040;.%20&#1059;&#1095;&#1080;&#1090;&#1077;&#1083;&#1100;%20&#1075;&#1086;&#1076;&#1072;\&#1088;&#1086;&#1076;&#1080;&#1090;&#1077;&#1083;&#1080;.MP4" TargetMode="Externa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&#1050;&#1086;&#1085;&#1089;&#1090;&#1072;&#1085;&#1090;&#1080;&#1085;&#1080;&#1076;&#1080;%20&#1053;.&#1040;.%20&#1059;&#1095;&#1080;&#1090;&#1077;&#1083;&#1100;%20&#1075;&#1086;&#1076;&#1072;\&#1076;&#1077;&#1090;&#1080;.MP4" TargetMode="Externa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13199" y="2009915"/>
            <a:ext cx="55429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GBenguiat Cyr-Bold" panose="020B05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Визитная карточка</a:t>
            </a:r>
            <a:endParaRPr lang="ru-RU" sz="4800" dirty="0">
              <a:ln w="19050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GBenguiat Cyr-Bold" panose="020B0500000000000000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 descr="C:\Users\Admin\Desktop\Эмблема РОДНИЧ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2775" y="2333766"/>
            <a:ext cx="1494087" cy="1262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456898" y="3370025"/>
            <a:ext cx="7100248" cy="1788828"/>
          </a:xfrm>
        </p:spPr>
        <p:txBody>
          <a:bodyPr>
            <a:no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Воспитателя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МКДОУ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Чухломский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детский сад «Родничок» Чухломского муниципального района 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Костромской области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КОНСТАНТИНИДИ НАТАЛИИ АЛЕКСАНДРОВНЫ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одзаголовок 5"/>
          <p:cNvSpPr txBox="1">
            <a:spLocks/>
          </p:cNvSpPr>
          <p:nvPr/>
        </p:nvSpPr>
        <p:spPr>
          <a:xfrm>
            <a:off x="901714" y="5908509"/>
            <a:ext cx="7100248" cy="949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Муниципальный этап регионального конкурса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«УЧИТЕЛЬ ГОДА – 2018»</a:t>
            </a:r>
            <a:endParaRPr kumimoji="0" lang="ru-RU" sz="1600" b="1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595534" y="1300360"/>
            <a:ext cx="70726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Люблю с младшей дочерью заниматься творчеством (шить, рисовать, мастерить..).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2770" name="Picture 2" descr="C:\Users\ОЛЕСЯ\Desktop\DSCF9296.JPG"/>
          <p:cNvPicPr>
            <a:picLocks noChangeAspect="1" noChangeArrowheads="1"/>
          </p:cNvPicPr>
          <p:nvPr/>
        </p:nvPicPr>
        <p:blipFill>
          <a:blip r:embed="rId3" cstate="print"/>
          <a:srcRect l="16260" r="8344"/>
          <a:stretch>
            <a:fillRect/>
          </a:stretch>
        </p:blipFill>
        <p:spPr bwMode="auto">
          <a:xfrm>
            <a:off x="6783355" y="2663893"/>
            <a:ext cx="2360645" cy="419410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2771" name="Picture 3" descr="C:\Users\ОЛЕСЯ\Desktop\DSCF93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72617"/>
            <a:ext cx="3273810" cy="438538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2772" name="Picture 4" descr="C:\Users\ОЛЕСЯ\Desktop\image (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1070" y="2906485"/>
            <a:ext cx="3654775" cy="3512975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05673" y="1595535"/>
            <a:ext cx="1950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Люблю вязать. </a:t>
            </a:r>
            <a:endParaRPr lang="ru-RU" dirty="0"/>
          </a:p>
        </p:txBody>
      </p:sp>
      <p:pic>
        <p:nvPicPr>
          <p:cNvPr id="30721" name="Picture 1" descr="C:\Users\ОЛЕСЯ\Desktop\image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608946" y="3439371"/>
            <a:ext cx="3915746" cy="292151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22" name="Picture 2" descr="C:\Users\ОЛЕСЯ\Desktop\image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65311"/>
            <a:ext cx="3351967" cy="449268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23" name="Picture 3" descr="C:\Users\ОЛЕСЯ\Desktop\image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8597" y="2387512"/>
            <a:ext cx="3335403" cy="447048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240972" y="373222"/>
            <a:ext cx="2369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Три моих увлечения: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67074" y="587829"/>
            <a:ext cx="4609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Люблю удивлять кулинарными шедеврами.. </a:t>
            </a:r>
            <a:endParaRPr lang="ru-RU" dirty="0"/>
          </a:p>
        </p:txBody>
      </p:sp>
      <p:pic>
        <p:nvPicPr>
          <p:cNvPr id="29697" name="Picture 1" descr="C:\Users\ОЛЕСЯ\Desktop\image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77697" y="3391900"/>
            <a:ext cx="3508310" cy="26729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9698" name="Picture 2" descr="C:\Users\ОЛЕСЯ\Desktop\image (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3827" y="1404501"/>
            <a:ext cx="3645158" cy="271963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9699" name="Picture 3" descr="C:\Users\ОЛЕСЯ\Desktop\image (9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0662" y="3755523"/>
            <a:ext cx="3570513" cy="2663938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470988" y="1458991"/>
            <a:ext cx="23419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Люблю цветы.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3794" name="Picture 2" descr="C:\Users\ОЛЕСЯ\Desktop\DSC013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620" y="1984069"/>
            <a:ext cx="3412852" cy="255993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3795" name="Picture 3" descr="C:\Users\ОЛЕСЯ\Desktop\DSCF812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183908" y="20844588"/>
            <a:ext cx="58521600" cy="43688000"/>
          </a:xfrm>
          <a:prstGeom prst="rect">
            <a:avLst/>
          </a:prstGeom>
          <a:noFill/>
        </p:spPr>
      </p:pic>
      <p:pic>
        <p:nvPicPr>
          <p:cNvPr id="33796" name="Picture 4" descr="C:\Users\ОЛЕСЯ\Desktop\DSC02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2044" y="4388743"/>
            <a:ext cx="3291956" cy="246925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3797" name="Picture 5" descr="C:\Users\ОЛЕСЯ\Desktop\DSC030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1780" y="4383604"/>
            <a:ext cx="3298807" cy="247439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3798" name="Picture 6" descr="C:\Users\ОЛЕСЯ\Desktop\DSC012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276763"/>
            <a:ext cx="3441246" cy="258123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3799" name="Picture 7" descr="C:\Users\ОЛЕСЯ\Desktop\image (10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32450" y="2198208"/>
            <a:ext cx="2799183" cy="229024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3801" name="Picture 9" descr="C:\Users\ОЛЕСЯ\Desktop\image (7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75649" y="0"/>
            <a:ext cx="3368351" cy="4491135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92898" y="811764"/>
            <a:ext cx="76511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Детская мечта. </a:t>
            </a:r>
          </a:p>
          <a:p>
            <a:r>
              <a:rPr lang="ru-RU" dirty="0" smtClean="0"/>
              <a:t>Желание поделиться и передать все то, чему когда-то сама научилась.</a:t>
            </a:r>
          </a:p>
          <a:p>
            <a:r>
              <a:rPr lang="ru-RU" dirty="0" smtClean="0"/>
              <a:t>Любовь к детям.</a:t>
            </a:r>
            <a:r>
              <a:rPr lang="ru-RU" b="1" dirty="0" smtClean="0"/>
              <a:t> </a:t>
            </a:r>
          </a:p>
          <a:p>
            <a:endParaRPr lang="ru-RU" dirty="0"/>
          </a:p>
        </p:txBody>
      </p:sp>
      <p:pic>
        <p:nvPicPr>
          <p:cNvPr id="26625" name="Picture 1" descr="C:\Users\ОЛЕСЯ\Desktop\IMG_20151216_102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51584"/>
            <a:ext cx="2929812" cy="39064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6626" name="Picture 2" descr="C:\Users\ОЛЕСЯ\Desktop\IMG_20150818_1055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9755" y="2639007"/>
            <a:ext cx="3164245" cy="421899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6627" name="Picture 3" descr="C:\Users\ОЛЕСЯ\Desktop\DSC02156.JPG"/>
          <p:cNvPicPr>
            <a:picLocks noChangeAspect="1" noChangeArrowheads="1"/>
          </p:cNvPicPr>
          <p:nvPr/>
        </p:nvPicPr>
        <p:blipFill>
          <a:blip r:embed="rId5" cstate="print"/>
          <a:srcRect l="12667"/>
          <a:stretch>
            <a:fillRect/>
          </a:stretch>
        </p:blipFill>
        <p:spPr bwMode="auto">
          <a:xfrm>
            <a:off x="2435290" y="1838131"/>
            <a:ext cx="3627857" cy="311590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483567" y="391886"/>
            <a:ext cx="5374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Три причины, которые привели меня в профессию</a:t>
            </a:r>
            <a:r>
              <a:rPr lang="ru-RU" dirty="0" smtClean="0"/>
              <a:t>: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390538" y="964654"/>
            <a:ext cx="667138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эта особая атмосфера детства, в которую хочется вернуться снова и снова…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любопытство детских глаз, которые видят в тебе целый мир, пока ещё такой не понятный для них, но такой интересный и заманчивый…</a:t>
            </a:r>
          </a:p>
          <a:p>
            <a:r>
              <a:rPr lang="ru-RU" dirty="0" smtClean="0"/>
              <a:t>это состояние души, образ жизни.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10139" y="354562"/>
            <a:ext cx="50478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Три причины, которые удерживают меня в ней: </a:t>
            </a:r>
            <a:endParaRPr lang="ru-RU" dirty="0"/>
          </a:p>
        </p:txBody>
      </p:sp>
      <p:pic>
        <p:nvPicPr>
          <p:cNvPr id="14337" name="Picture 1" descr="G:\DCIM\Camera\IMG_20180305_103853.jpg"/>
          <p:cNvPicPr>
            <a:picLocks noChangeAspect="1" noChangeArrowheads="1"/>
          </p:cNvPicPr>
          <p:nvPr/>
        </p:nvPicPr>
        <p:blipFill>
          <a:blip r:embed="rId3" cstate="print"/>
          <a:srcRect b="25173"/>
          <a:stretch>
            <a:fillRect/>
          </a:stretch>
        </p:blipFill>
        <p:spPr bwMode="auto">
          <a:xfrm>
            <a:off x="1188002" y="2688609"/>
            <a:ext cx="6784948" cy="3807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7016621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/>
        </p:nvGraphicFramePr>
        <p:xfrm>
          <a:off x="2425959" y="2402007"/>
          <a:ext cx="4930184" cy="382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63486" y="1810139"/>
            <a:ext cx="5094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Три составляющих  профессии «воспитатель»: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5896947" y="4816431"/>
            <a:ext cx="26405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Хорошо!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Молодец!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У тебя всё получится!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43010" name="Picture 2" descr="C:\Users\ОЛЕСЯ\Desktop\DSC01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380928"/>
            <a:ext cx="3432572" cy="257473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3011" name="Picture 3" descr="C:\Users\ОЛЕСЯ\Desktop\DSC015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9159" y="1916620"/>
            <a:ext cx="3415004" cy="256155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3012" name="Picture 4" descr="C:\Users\ОЛЕСЯ\Desktop\DSC015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6253" y="4102088"/>
            <a:ext cx="3412198" cy="255944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07502" y="457201"/>
            <a:ext cx="5150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a typeface="Times New Roman" pitchFamily="18" charset="0"/>
                <a:cs typeface="Arial" pitchFamily="34" charset="0"/>
              </a:rPr>
              <a:t>Три фразы, которые я говорю чаще всего детям:</a:t>
            </a:r>
            <a:endParaRPr lang="ru-RU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/>
        </p:nvGraphicFramePr>
        <p:xfrm>
          <a:off x="1575202" y="1214651"/>
          <a:ext cx="6690050" cy="4844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56187" y="475861"/>
            <a:ext cx="3831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a typeface="Times New Roman" pitchFamily="18" charset="0"/>
                <a:cs typeface="Arial" pitchFamily="34" charset="0"/>
              </a:rPr>
              <a:t>Три вещи, которые мне непонятны</a:t>
            </a:r>
            <a:r>
              <a:rPr lang="ru-RU" dirty="0" smtClean="0">
                <a:ea typeface="Times New Roman" pitchFamily="18" charset="0"/>
                <a:cs typeface="Arial" pitchFamily="34" charset="0"/>
              </a:rPr>
              <a:t>: </a:t>
            </a:r>
            <a:endParaRPr lang="ru-RU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/>
        </p:nvGraphicFramePr>
        <p:xfrm>
          <a:off x="1405719" y="1009934"/>
          <a:ext cx="6837529" cy="5240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54155" y="438539"/>
            <a:ext cx="5971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Три вещи в жизни, которые для меня наиболее ценны: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27650" name="Picture 2" descr="http://im3.turbina.ru/photos.4/6/0/7/1/6/1961706/super.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7791" y="183237"/>
            <a:ext cx="3707642" cy="2462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http://sobory.ru/pic/02850/02892_20140610_0013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71599"/>
            <a:ext cx="4706524" cy="3122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4" name="Picture 6" descr="https://img-fotki.yandex.ru/get/102077/213948141.8a/0_190fe1_286d9f72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7764" y="3528158"/>
            <a:ext cx="4742463" cy="3153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/>
        </p:nvGraphicFramePr>
        <p:xfrm>
          <a:off x="1296537" y="1746913"/>
          <a:ext cx="6537277" cy="4326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22060" y="725977"/>
            <a:ext cx="4171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ea typeface="Times New Roman" pitchFamily="18" charset="0"/>
                <a:cs typeface="Arial" pitchFamily="34" charset="0"/>
              </a:rPr>
              <a:t>Три плюса моего характера</a:t>
            </a:r>
            <a:r>
              <a:rPr lang="ru-RU" sz="2400" dirty="0" smtClean="0">
                <a:ea typeface="Times New Roman" pitchFamily="18" charset="0"/>
                <a:cs typeface="Arial" pitchFamily="34" charset="0"/>
              </a:rPr>
              <a:t>:</a:t>
            </a:r>
            <a:endParaRPr lang="ru-RU" sz="2400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4289" y="1169874"/>
            <a:ext cx="3619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Три вещи, в которых я преуспела</a:t>
            </a:r>
            <a:r>
              <a:rPr lang="ru-RU" dirty="0" smtClean="0"/>
              <a:t>: </a:t>
            </a:r>
            <a:endParaRPr lang="ru-RU" dirty="0"/>
          </a:p>
        </p:txBody>
      </p:sp>
      <p:pic>
        <p:nvPicPr>
          <p:cNvPr id="8194" name="Picture 2" descr="https://www.shareicon.net/data/2015/12/27/694143_bar_512x5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7330" y="1510280"/>
            <a:ext cx="4876800" cy="487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25597" y="457200"/>
            <a:ext cx="36928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Мои воспитанники – моя гордость!</a:t>
            </a:r>
            <a:endParaRPr lang="ru-RU" dirty="0"/>
          </a:p>
        </p:txBody>
      </p:sp>
      <p:pic>
        <p:nvPicPr>
          <p:cNvPr id="12289" name="Picture 1" descr="C:\Users\ОЛЕСЯ\Desktop\IMG_20160325_102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836506"/>
            <a:ext cx="3016121" cy="402149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290" name="Picture 2" descr="C:\Users\ОЛЕСЯ\Desktop\DSC02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1072" y="3457906"/>
            <a:ext cx="4532928" cy="340009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 t="45556" r="4956" b="5556"/>
          <a:stretch>
            <a:fillRect/>
          </a:stretch>
        </p:blipFill>
        <p:spPr bwMode="auto">
          <a:xfrm>
            <a:off x="2996340" y="5710335"/>
            <a:ext cx="1622314" cy="114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2292" name="Picture 4" descr="C:\Users\ОЛЕСЯ\Desktop\Грамоты, дипломы-наши\2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31394" y="0"/>
            <a:ext cx="1312606" cy="185708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293" name="Picture 5" descr="C:\Users\ОЛЕСЯ\Desktop\Грамоты, дипломы-наши\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38874" y="1856790"/>
            <a:ext cx="1305126" cy="179481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294" name="Picture 6" descr="C:\Users\ОЛЕСЯ\Desktop\Грамоты, дипломы-наши\3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29811" y="0"/>
            <a:ext cx="1295073" cy="183148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295" name="Picture 7" descr="C:\Users\ОЛЕСЯ\Desktop\Грамоты, дипломы-наши\4 (2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41522" y="1838130"/>
            <a:ext cx="1292077" cy="182332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296" name="Picture 8" descr="C:\Users\ОЛЕСЯ\Desktop\Грамоты, дипломы-наши\10.jpg"/>
          <p:cNvPicPr>
            <a:picLocks noChangeAspect="1" noChangeArrowheads="1"/>
          </p:cNvPicPr>
          <p:nvPr/>
        </p:nvPicPr>
        <p:blipFill>
          <a:blip r:embed="rId10" cstate="print"/>
          <a:srcRect l="5819" t="51111" r="5556" b="2424"/>
          <a:stretch>
            <a:fillRect/>
          </a:stretch>
        </p:blipFill>
        <p:spPr bwMode="auto">
          <a:xfrm>
            <a:off x="2995127" y="4563637"/>
            <a:ext cx="1642187" cy="118402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297" name="Picture 9" descr="C:\Users\ОЛЕСЯ\Desktop\Грамоты, дипломы-наши\4.jpg"/>
          <p:cNvPicPr>
            <a:picLocks noChangeAspect="1" noChangeArrowheads="1"/>
          </p:cNvPicPr>
          <p:nvPr/>
        </p:nvPicPr>
        <p:blipFill>
          <a:blip r:embed="rId11" cstate="print"/>
          <a:srcRect t="43664" r="2821" b="6316"/>
          <a:stretch>
            <a:fillRect/>
          </a:stretch>
        </p:blipFill>
        <p:spPr bwMode="auto">
          <a:xfrm>
            <a:off x="3023119" y="3377681"/>
            <a:ext cx="1639655" cy="116062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298" name="Picture 10" descr="C:\Users\ОЛЕСЯ\Desktop\Грамоты, дипломы-наши\8.jpg"/>
          <p:cNvPicPr>
            <a:picLocks noChangeAspect="1" noChangeArrowheads="1"/>
          </p:cNvPicPr>
          <p:nvPr/>
        </p:nvPicPr>
        <p:blipFill>
          <a:blip r:embed="rId12" cstate="print"/>
          <a:srcRect l="16999" t="17910" r="16009" b="12601"/>
          <a:stretch>
            <a:fillRect/>
          </a:stretch>
        </p:blipFill>
        <p:spPr bwMode="auto">
          <a:xfrm>
            <a:off x="5169159" y="1502229"/>
            <a:ext cx="1373619" cy="195942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299" name="Picture 11" descr="C:\Users\ОЛЕСЯ\Desktop\Грамоты, дипломы-наши\7.jpg"/>
          <p:cNvPicPr>
            <a:picLocks noChangeAspect="1" noChangeArrowheads="1"/>
          </p:cNvPicPr>
          <p:nvPr/>
        </p:nvPicPr>
        <p:blipFill>
          <a:blip r:embed="rId13" cstate="print"/>
          <a:srcRect l="16627" t="19272" r="18668" b="12638"/>
          <a:stretch>
            <a:fillRect/>
          </a:stretch>
        </p:blipFill>
        <p:spPr bwMode="auto">
          <a:xfrm>
            <a:off x="0" y="864390"/>
            <a:ext cx="1382125" cy="200010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300" name="Picture 12" descr="C:\Users\ОЛЕСЯ\Desktop\Грамоты, дипломы-наши\6 (2)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84240" y="872191"/>
            <a:ext cx="1396282" cy="198265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301" name="Picture 13" descr="C:\Users\ОЛЕСЯ\Desktop\Грамоты, дипломы-наши\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87218" y="1446966"/>
            <a:ext cx="1399590" cy="192472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302" name="Picture 14" descr="C:\Users\ОЛЕСЯ\Desktop\Грамоты, дипломы-наши\1 (3)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34627" y="1483568"/>
            <a:ext cx="1404329" cy="1978380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80114" y="923729"/>
            <a:ext cx="4012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Моя семья – моя радость. </a:t>
            </a:r>
            <a:endParaRPr lang="ru-RU" dirty="0"/>
          </a:p>
        </p:txBody>
      </p:sp>
      <p:pic>
        <p:nvPicPr>
          <p:cNvPr id="11265" name="Picture 1" descr="C:\Users\ОЛЕСЯ\Desktop\image (13).jpg"/>
          <p:cNvPicPr>
            <a:picLocks noChangeAspect="1" noChangeArrowheads="1"/>
          </p:cNvPicPr>
          <p:nvPr/>
        </p:nvPicPr>
        <p:blipFill>
          <a:blip r:embed="rId3" cstate="print"/>
          <a:srcRect l="41537" r="36374"/>
          <a:stretch>
            <a:fillRect/>
          </a:stretch>
        </p:blipFill>
        <p:spPr bwMode="auto">
          <a:xfrm>
            <a:off x="2472612" y="0"/>
            <a:ext cx="877078" cy="317654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266" name="Picture 2" descr="C:\Users\ОЛЕСЯ\Desktop\image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522594" cy="336345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267" name="Picture 3" descr="C:\Users\ОЛЕСЯ\Desktop\image (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312367"/>
            <a:ext cx="2659225" cy="354563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268" name="Picture 4" descr="C:\Users\ОЛЕСЯ\Desktop\image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3931" y="1859773"/>
            <a:ext cx="3330069" cy="499822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269" name="Picture 5" descr="C:\Users\ОЛЕСЯ\Desktop\image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78627" y="2631233"/>
            <a:ext cx="3843432" cy="4226767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07502" y="839755"/>
            <a:ext cx="6027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Прошла профессиональную переподготовку по программе «Теория и методика логопедической работы». </a:t>
            </a:r>
            <a:endParaRPr lang="ru-RU" dirty="0"/>
          </a:p>
        </p:txBody>
      </p:sp>
      <p:pic>
        <p:nvPicPr>
          <p:cNvPr id="10241" name="Picture 1" descr="C:\Users\ОЛЕСЯ\Desktop\image (11).jpg"/>
          <p:cNvPicPr>
            <a:picLocks noChangeAspect="1" noChangeArrowheads="1"/>
          </p:cNvPicPr>
          <p:nvPr/>
        </p:nvPicPr>
        <p:blipFill>
          <a:blip r:embed="rId3" cstate="print"/>
          <a:srcRect l="6771" t="18855" r="10026" b="18743"/>
          <a:stretch>
            <a:fillRect/>
          </a:stretch>
        </p:blipFill>
        <p:spPr bwMode="auto">
          <a:xfrm>
            <a:off x="2733869" y="2519265"/>
            <a:ext cx="3900197" cy="3900196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90189" y="419878"/>
            <a:ext cx="4563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Три вещи, которые я бы хотела совершить:</a:t>
            </a: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955343" y="1091820"/>
          <a:ext cx="7356144" cy="5104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53101" y="952836"/>
            <a:ext cx="4019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Три  вещи, которые я не умею делать</a:t>
            </a:r>
            <a:r>
              <a:rPr lang="ru-RU" dirty="0" smtClean="0"/>
              <a:t>:</a:t>
            </a:r>
            <a:endParaRPr lang="ru-RU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1378425" y="3378789"/>
          <a:ext cx="6782936" cy="2598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https://findicons.com/files/icons/1027/simplicity/128/simplicio_02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6948" y="1754329"/>
            <a:ext cx="1219200" cy="1219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2050" name="Picture 2" descr="http://900igr.net/up/datas/189252/025.jpg"/>
          <p:cNvPicPr>
            <a:picLocks noChangeAspect="1" noChangeArrowheads="1"/>
          </p:cNvPicPr>
          <p:nvPr/>
        </p:nvPicPr>
        <p:blipFill>
          <a:blip r:embed="rId3" cstate="print"/>
          <a:srcRect b="11963"/>
          <a:stretch>
            <a:fillRect/>
          </a:stretch>
        </p:blipFill>
        <p:spPr bwMode="auto">
          <a:xfrm>
            <a:off x="709683" y="900753"/>
            <a:ext cx="7833815" cy="5172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Пожелания от родителей</a:t>
            </a:r>
            <a:endParaRPr lang="ru-RU" dirty="0"/>
          </a:p>
        </p:txBody>
      </p:sp>
      <p:pic>
        <p:nvPicPr>
          <p:cNvPr id="6" name="родители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82389" y="1419367"/>
            <a:ext cx="7506268" cy="49643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Пожелания от детей</a:t>
            </a:r>
            <a:endParaRPr lang="ru-RU" dirty="0"/>
          </a:p>
        </p:txBody>
      </p:sp>
      <p:pic>
        <p:nvPicPr>
          <p:cNvPr id="6" name="дети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85080" y="1460310"/>
            <a:ext cx="6880747" cy="49865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26625" name="Picture 1" descr="C:\Users\Admin\Documents\ДЛЯ ИТОГОВОГО ПЕДСОВЕТА\Участки ДОУ 2016\IMG_20160519_140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1732" y="3357350"/>
            <a:ext cx="4905246" cy="350065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5" name="Picture 2" descr="C:\Users\Admin\Pictures\фото\для КОЛЛАЖА\КОЛЛАЖ ДОУ\КОЛЛАЖ ДО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6253" y="244238"/>
            <a:ext cx="7088187" cy="400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есть всего три вещи, на которых, по сути, построена вся наша жизнь».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828800" y="5096420"/>
            <a:ext cx="570100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2A2A2A"/>
              </a:solidFill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2A2A2A"/>
                </a:solidFill>
                <a:ea typeface="Times New Roman" pitchFamily="18" charset="0"/>
                <a:cs typeface="Arial" pitchFamily="34" charset="0"/>
              </a:rPr>
              <a:t>«Е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ea typeface="Times New Roman" pitchFamily="18" charset="0"/>
                <a:cs typeface="Arial" pitchFamily="34" charset="0"/>
              </a:rPr>
              <a:t>сть всего три вещи, на которых, по сути, построена вся наша жизнь».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076" name="Picture 4" descr="https://i.mycdn.me/image?id=837904702949&amp;t=0&amp;plc=WEB&amp;tkn=*SmQ8uAZgyA9TyhnKA-LP4HhjTu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9143" y="920284"/>
            <a:ext cx="4956952" cy="4388836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25579" y="4156580"/>
            <a:ext cx="4982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Три факта обо  мне, известные большинству: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43755" y="5168669"/>
            <a:ext cx="2221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Меня зовут Наталия.</a:t>
            </a:r>
          </a:p>
          <a:p>
            <a:r>
              <a:rPr lang="ru-RU" dirty="0" smtClean="0"/>
              <a:t> Я – воспитатель.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4577" name="Picture 1" descr="C:\Users\Admin\Desktop\70ed00726ba2f6fe5892d076565c13c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9428" y="818867"/>
            <a:ext cx="4130720" cy="3098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0" y="0"/>
            <a:ext cx="9139938" cy="6858000"/>
          </a:xfrm>
          <a:prstGeom prst="rect">
            <a:avLst/>
          </a:prstGeom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282378" y="1013054"/>
            <a:ext cx="4301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У меня большая и дружная семья.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26" name="Picture 2" descr="C:\Users\ОЛЕСЯ\Desktop\image (12).jpg"/>
          <p:cNvPicPr>
            <a:picLocks noChangeAspect="1" noChangeArrowheads="1"/>
          </p:cNvPicPr>
          <p:nvPr/>
        </p:nvPicPr>
        <p:blipFill>
          <a:blip r:embed="rId3" cstate="print"/>
          <a:srcRect l="8909" t="16813" r="23150" b="-9912"/>
          <a:stretch>
            <a:fillRect/>
          </a:stretch>
        </p:blipFill>
        <p:spPr bwMode="auto">
          <a:xfrm>
            <a:off x="1849448" y="1569493"/>
            <a:ext cx="5493047" cy="5288507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70457" y="5591749"/>
            <a:ext cx="3385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Три занятия, которые я люблю: </a:t>
            </a:r>
            <a:endParaRPr lang="ru-RU" dirty="0"/>
          </a:p>
        </p:txBody>
      </p:sp>
      <p:pic>
        <p:nvPicPr>
          <p:cNvPr id="22530" name="Picture 2" descr="http://shkolnie.ru/pars_docs/refs/69/68610/68610_html_36ce52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3683" y="538517"/>
            <a:ext cx="4514850" cy="4371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43608" y="895738"/>
            <a:ext cx="73431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Люблю свою профессию и своих ребятишек.</a:t>
            </a:r>
          </a:p>
          <a:p>
            <a:r>
              <a:rPr lang="ru-RU" dirty="0" smtClean="0"/>
              <a:t>Каждый день мы путешествуем с ними по удивительной стране знаний, делаем открытия, изобретаем. Учимся друг у друга доброте, умению прощать друг друга и быть искренними.</a:t>
            </a:r>
          </a:p>
          <a:p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2050" name="Picture 2" descr="C:\Users\ОЛЕСЯ\Desktop\DSC016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8424" y="1748338"/>
            <a:ext cx="6662813" cy="4997696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24335" y="653143"/>
            <a:ext cx="4758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Люблю в свободную минутку со своей семьей выходить на природу.</a:t>
            </a:r>
            <a:endParaRPr lang="ru-RU" dirty="0"/>
          </a:p>
        </p:txBody>
      </p:sp>
      <p:pic>
        <p:nvPicPr>
          <p:cNvPr id="33793" name="Picture 1" descr="C:\Users\ОЛЕСЯ\Desktop\image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6612" y="-111967"/>
            <a:ext cx="3377390" cy="26685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3794" name="Picture 2" descr="C:\Users\ОЛЕСЯ\Desktop\image (7).jpg"/>
          <p:cNvPicPr>
            <a:picLocks noChangeAspect="1" noChangeArrowheads="1"/>
          </p:cNvPicPr>
          <p:nvPr/>
        </p:nvPicPr>
        <p:blipFill>
          <a:blip r:embed="rId4" cstate="print"/>
          <a:srcRect l="24324" b="16151"/>
          <a:stretch>
            <a:fillRect/>
          </a:stretch>
        </p:blipFill>
        <p:spPr bwMode="auto">
          <a:xfrm>
            <a:off x="-130629" y="1957917"/>
            <a:ext cx="3359020" cy="279136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3795" name="Picture 3" descr="C:\Users\ОЛЕСЯ\Desktop\image (1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2653" y="2351314"/>
            <a:ext cx="2625012" cy="196875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3796" name="Picture 4" descr="C:\Users\ОЛЕСЯ\Desktop\image (18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6164" y="3820886"/>
            <a:ext cx="2277836" cy="303711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3797" name="Picture 5" descr="C:\Users\ОЛЕСЯ\Desktop\image (14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69479" y="4214819"/>
            <a:ext cx="2396839" cy="264318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3798" name="Picture 6" descr="C:\Users\ОЛЕСЯ\Desktop\image (16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11347" y="1018592"/>
            <a:ext cx="2332653" cy="311020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3799" name="Picture 7" descr="C:\Users\ОЛЕСЯ\Desktop\image (17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8601" y="4337180"/>
            <a:ext cx="1890615" cy="252082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3800" name="Picture 8" descr="C:\Users\ОЛЕСЯ\Desktop\image (15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81331" y="2398767"/>
            <a:ext cx="2693437" cy="200955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3801" name="Picture 9" descr="C:\Users\ОЛЕСЯ\Desktop\image (7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195277"/>
            <a:ext cx="3550297" cy="2662723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4D920DBF4D4B04191863210841415BE" ma:contentTypeVersion="1" ma:contentTypeDescription="Создание документа." ma:contentTypeScope="" ma:versionID="38d73d9ff08d865971145368586c1aa8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50cb86ceb6424ce5d7cfd0ce4d0e3de2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T4CTUPCNHN5M-256796007-992</_dlc_DocId>
    <_dlc_DocIdUrl xmlns="c71519f2-859d-46c1-a1b6-2941efed936d">
      <Url>https://www.eduportal44.ru/chuhloma/rodnik/1/_layouts/15/DocIdRedir.aspx?ID=T4CTUPCNHN5M-256796007-992</Url>
      <Description>T4CTUPCNHN5M-256796007-992</Description>
    </_dlc_DocIdUrl>
  </documentManagement>
</p:properties>
</file>

<file path=customXml/itemProps1.xml><?xml version="1.0" encoding="utf-8"?>
<ds:datastoreItem xmlns:ds="http://schemas.openxmlformats.org/officeDocument/2006/customXml" ds:itemID="{D400FA7C-0AB2-4B1C-B5F4-4BF26C440E75}"/>
</file>

<file path=customXml/itemProps2.xml><?xml version="1.0" encoding="utf-8"?>
<ds:datastoreItem xmlns:ds="http://schemas.openxmlformats.org/officeDocument/2006/customXml" ds:itemID="{2465CDFF-6B57-4E3D-9A80-5E7250C8019F}"/>
</file>

<file path=customXml/itemProps3.xml><?xml version="1.0" encoding="utf-8"?>
<ds:datastoreItem xmlns:ds="http://schemas.openxmlformats.org/officeDocument/2006/customXml" ds:itemID="{27C42C85-5299-4314-8FEC-3B14800BA80F}"/>
</file>

<file path=customXml/itemProps4.xml><?xml version="1.0" encoding="utf-8"?>
<ds:datastoreItem xmlns:ds="http://schemas.openxmlformats.org/officeDocument/2006/customXml" ds:itemID="{2B5C17B6-6B0C-4B4D-A099-0FC6DBDDF92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1451</TotalTime>
  <Words>454</Words>
  <Application>Microsoft Office PowerPoint</Application>
  <PresentationFormat>Экран (4:3)</PresentationFormat>
  <Paragraphs>67</Paragraphs>
  <Slides>29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Пожелания от родителей</vt:lpstr>
      <vt:lpstr>Пожелания от детей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Admin</cp:lastModifiedBy>
  <cp:revision>96</cp:revision>
  <dcterms:created xsi:type="dcterms:W3CDTF">2013-11-19T05:52:05Z</dcterms:created>
  <dcterms:modified xsi:type="dcterms:W3CDTF">2018-03-05T13:12:24Z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fc654bcd-b3bf-4962-bfeb-42b92f687f93</vt:lpwstr>
  </property>
  <property fmtid="{D5CDD505-2E9C-101B-9397-08002B2CF9AE}" pid="3" name="ContentTypeId">
    <vt:lpwstr>0x010100E4D920DBF4D4B04191863210841415BE</vt:lpwstr>
  </property>
</Properties>
</file>