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0E9B-331D-4E8A-A584-3CA6DA93441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FD42D0-C5AB-47B2-A1FA-81BEEA572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9;&#1082;&#1072;&#1079;\Zvuki_samoleta_-_Dvigatel_(xMuzic.me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Admin\&#1056;&#1072;&#1073;&#1086;&#1095;&#1080;&#1081;%20&#1089;&#1090;&#1086;&#1083;\&#1089;&#1082;&#1072;&#1079;\&#1048;&#1079;%20&#1084;&#1091;&#1083;&#1100;&#1090;&#1092;&#1080;&#1083;&#1100;&#1084;&#1086;&#1074;%20-%20&#1045;&#1089;&#1083;&#1080;%20&#1076;&#1086;&#1073;&#1088;&#1099;&#1081;%20&#1090;&#1099;%20(minus).mp3" TargetMode="External"/><Relationship Id="rId13" Type="http://schemas.openxmlformats.org/officeDocument/2006/relationships/image" Target="../media/image41.png"/><Relationship Id="rId3" Type="http://schemas.openxmlformats.org/officeDocument/2006/relationships/audio" Target="file:///C:\Documents%20and%20Settings\Admin\&#1056;&#1072;&#1073;&#1086;&#1095;&#1080;&#1081;%20&#1089;&#1090;&#1086;&#1083;\&#1089;&#1082;&#1072;&#1079;\&#1048;&#1079;%20&#1084;&#1091;&#1083;&#1100;&#1090;&#1092;&#1080;&#1083;&#1100;&#1084;&#1086;&#1074;%20-%20&#1059;&#1084;&#1082;&#1072;%20&#1085;&#1072;%20&#1089;&#1077;&#1074;&#1077;&#1088;&#1077;%20-%20&#1050;&#1086;&#1083;&#1099;&#1073;&#1077;&#1083;&#1100;&#1085;&#1072;&#1103;%20&#1084;&#1077;&#1076;&#1074;&#1077;&#1076;&#1080;&#1094;&#1099;%20(minus).mp3" TargetMode="External"/><Relationship Id="rId7" Type="http://schemas.openxmlformats.org/officeDocument/2006/relationships/audio" Target="file:///C:\Documents%20and%20Settings\Admin\&#1056;&#1072;&#1073;&#1086;&#1095;&#1080;&#1081;%20&#1089;&#1090;&#1086;&#1083;\&#1089;&#1082;&#1072;&#1079;\&#1054;&#1083;&#1100;&#1075;&#1072;%20&#1056;&#1086;&#1078;&#1076;&#1077;&#1089;&#1090;&#1074;&#1077;&#1085;&#1089;&#1082;&#1072;&#1103;%20-%20&#1055;&#1077;&#1089;&#1085;&#1103;%20&#1082;&#1088;&#1072;&#1089;&#1085;&#1086;&#1081;%20&#1096;&#1072;&#1087;&#1086;&#1095;&#1082;&#1080;%20(minus).mp3" TargetMode="External"/><Relationship Id="rId12" Type="http://schemas.openxmlformats.org/officeDocument/2006/relationships/image" Target="../media/image40.png"/><Relationship Id="rId2" Type="http://schemas.openxmlformats.org/officeDocument/2006/relationships/audio" Target="file:///C:\Documents%20and%20Settings\Admin\&#1056;&#1072;&#1073;&#1086;&#1095;&#1080;&#1081;%20&#1089;&#1090;&#1086;&#1083;\&#1089;&#1082;&#1072;&#1079;\&#1048;&#1079;%20&#1082;&#1080;&#1085;&#1086;&#1092;&#1080;&#1083;&#1100;&#1084;&#1086;&#1074;%20-%20&#1041;&#1091;&#1088;&#1072;&#1090;&#1080;&#1085;&#1086;%20(minus).mp3" TargetMode="External"/><Relationship Id="rId1" Type="http://schemas.openxmlformats.org/officeDocument/2006/relationships/audio" Target="file:///C:\Documents%20and%20Settings\Admin\&#1056;&#1072;&#1073;&#1086;&#1095;&#1080;&#1081;%20&#1089;&#1090;&#1086;&#1083;\&#1089;&#1082;&#1072;&#1079;\&#1045;&#1074;&#1075;&#1077;&#1085;&#1080;&#1081;%20&#1051;&#1077;&#1086;&#1085;&#1086;&#1074;%20-%20&#1061;&#1086;&#1088;&#1086;&#1096;&#1086;%20&#1078;&#1080;&#1074;&#1077;&#1090;%20&#1085;&#1072;%20&#1089;&#1074;&#1077;&#1090;&#1077;%20&#1074;&#1080;&#1085;&#1085;&#1080;-&#1087;&#1091;&#1093;%20(minus).mp3" TargetMode="External"/><Relationship Id="rId6" Type="http://schemas.openxmlformats.org/officeDocument/2006/relationships/audio" Target="file:///C:\Documents%20and%20Settings\Admin\&#1056;&#1072;&#1073;&#1086;&#1095;&#1080;&#1081;%20&#1089;&#1090;&#1086;&#1083;\&#1089;&#1082;&#1072;&#1079;\&#1048;&#1079;%20&#1084;&#1091;&#1083;&#1100;&#1090;&#1092;&#1080;&#1083;&#1100;&#1084;&#1086;&#1074;%20-%20&#1043;&#1086;&#1083;&#1091;&#1073;&#1086;&#1081;%20&#1074;&#1072;&#1075;&#1086;&#1085;%20(minus%202).mp3" TargetMode="External"/><Relationship Id="rId11" Type="http://schemas.openxmlformats.org/officeDocument/2006/relationships/image" Target="../media/image39.png"/><Relationship Id="rId5" Type="http://schemas.openxmlformats.org/officeDocument/2006/relationships/audio" Target="file:///C:\Documents%20and%20Settings\Admin\&#1056;&#1072;&#1073;&#1086;&#1095;&#1080;&#1081;%20&#1089;&#1090;&#1086;&#1083;\&#1089;&#1082;&#1072;&#1079;\&#1048;&#1079;%20&#1084;&#1091;&#1083;&#1100;&#1090;&#1092;&#1080;&#1083;&#1100;&#1084;&#1086;&#1074;%20-%20&#1055;&#1077;&#1089;&#1085;&#1103;%20&#1060;&#1091;&#1085;&#1090;&#1080;&#1082;&#1072;%20(minus).mp3" TargetMode="Externa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audio" Target="file:///C:\Documents%20and%20Settings\Admin\&#1056;&#1072;&#1073;&#1086;&#1095;&#1080;&#1081;%20&#1089;&#1090;&#1086;&#1083;\&#1089;&#1082;&#1072;&#1079;\&#1048;&#1079;%20&#1084;&#1091;&#1083;&#1100;&#1090;&#1092;&#1080;&#1083;&#1100;&#1084;&#1086;&#1074;%20-%20&#1055;&#1077;&#1089;&#1077;&#1085;&#1082;&#1072;%20&#1052;&#1072;&#1084;&#1086;&#1085;&#1090;&#1077;&#1085;&#1082;&#1072;%20(minus).mp3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672989_skazka-po-schuchemu-veleniu-kartinki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260648"/>
            <a:ext cx="4105151" cy="275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3" descr="pic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212976"/>
            <a:ext cx="3384376" cy="346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844824"/>
            <a:ext cx="6624736" cy="15121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сказки</a:t>
            </a:r>
            <a:endParaRPr lang="ru-RU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vuki_samoleta_-_Dvigatel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59330003dbdc3e838b3d1d504640d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476672"/>
            <a:ext cx="4515966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321801_large_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6250" y="603250"/>
            <a:ext cx="8191500" cy="565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476672"/>
            <a:ext cx="682208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49_400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07704" y="548680"/>
            <a:ext cx="512360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548680"/>
            <a:ext cx="7128792" cy="548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548680"/>
            <a:ext cx="676875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228220"/>
            <a:ext cx="7703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all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Раз  словечко,  два  словечко  будет  песенка…</a:t>
            </a:r>
            <a:endParaRPr kumimoji="0" lang="ru-RU" sz="4000" b="1" u="none" strike="noStrike" cap="all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323528" y="1916832"/>
            <a:ext cx="648072" cy="648072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2195736" y="1916832"/>
            <a:ext cx="648072" cy="648072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6" name="Семиугольник 5"/>
          <p:cNvSpPr/>
          <p:nvPr/>
        </p:nvSpPr>
        <p:spPr>
          <a:xfrm>
            <a:off x="3995936" y="1916832"/>
            <a:ext cx="648072" cy="648072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5796136" y="1916832"/>
            <a:ext cx="648072" cy="648072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8" name="Евгений Леонов - Хорошо живет на свете винни-пух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95736" y="1628800"/>
            <a:ext cx="432048" cy="432048"/>
          </a:xfrm>
          <a:prstGeom prst="rect">
            <a:avLst/>
          </a:prstGeom>
        </p:spPr>
      </p:pic>
      <p:pic>
        <p:nvPicPr>
          <p:cNvPr id="3" name="Из кинофильмов - Буратино (minu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395536" y="1628800"/>
            <a:ext cx="432048" cy="432048"/>
          </a:xfrm>
          <a:prstGeom prst="rect">
            <a:avLst/>
          </a:prstGeom>
        </p:spPr>
      </p:pic>
      <p:pic>
        <p:nvPicPr>
          <p:cNvPr id="9" name="Из мультфильмов - Умка на севере - Колыбельная медведицы (minus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3995936" y="1628800"/>
            <a:ext cx="440432" cy="440432"/>
          </a:xfrm>
          <a:prstGeom prst="rect">
            <a:avLst/>
          </a:prstGeom>
        </p:spPr>
      </p:pic>
      <p:pic>
        <p:nvPicPr>
          <p:cNvPr id="10" name="Из мультфильмов - Песенка Мамонтенка (minus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email"/>
          <a:stretch>
            <a:fillRect/>
          </a:stretch>
        </p:blipFill>
        <p:spPr>
          <a:xfrm>
            <a:off x="5796136" y="1628800"/>
            <a:ext cx="440432" cy="440432"/>
          </a:xfrm>
          <a:prstGeom prst="rect">
            <a:avLst/>
          </a:prstGeom>
        </p:spPr>
      </p:pic>
      <p:sp>
        <p:nvSpPr>
          <p:cNvPr id="11" name="Семиугольник 10"/>
          <p:cNvSpPr/>
          <p:nvPr/>
        </p:nvSpPr>
        <p:spPr>
          <a:xfrm>
            <a:off x="467544" y="4437112"/>
            <a:ext cx="648072" cy="64807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емиугольник 11"/>
          <p:cNvSpPr/>
          <p:nvPr/>
        </p:nvSpPr>
        <p:spPr>
          <a:xfrm>
            <a:off x="2267744" y="4437112"/>
            <a:ext cx="648072" cy="64807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емиугольник 12"/>
          <p:cNvSpPr/>
          <p:nvPr/>
        </p:nvSpPr>
        <p:spPr>
          <a:xfrm>
            <a:off x="3923928" y="4437112"/>
            <a:ext cx="648072" cy="64807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емиугольник 13"/>
          <p:cNvSpPr/>
          <p:nvPr/>
        </p:nvSpPr>
        <p:spPr>
          <a:xfrm>
            <a:off x="5724128" y="4437112"/>
            <a:ext cx="648072" cy="64807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Из мультфильмов - Песня Фунтика (minus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email"/>
          <a:stretch>
            <a:fillRect/>
          </a:stretch>
        </p:blipFill>
        <p:spPr>
          <a:xfrm>
            <a:off x="467544" y="4221088"/>
            <a:ext cx="440432" cy="432048"/>
          </a:xfrm>
          <a:prstGeom prst="rect">
            <a:avLst/>
          </a:prstGeom>
        </p:spPr>
      </p:pic>
      <p:pic>
        <p:nvPicPr>
          <p:cNvPr id="16" name="Из мультфильмов - Голубой вагон (minus 2)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 cstate="email"/>
          <a:stretch>
            <a:fillRect/>
          </a:stretch>
        </p:blipFill>
        <p:spPr>
          <a:xfrm>
            <a:off x="2267744" y="4149080"/>
            <a:ext cx="440432" cy="440432"/>
          </a:xfrm>
          <a:prstGeom prst="rect">
            <a:avLst/>
          </a:prstGeom>
        </p:spPr>
      </p:pic>
      <p:pic>
        <p:nvPicPr>
          <p:cNvPr id="17" name="Ольга Рождественская - Песня красной шапочки (minus)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 cstate="email"/>
          <a:stretch>
            <a:fillRect/>
          </a:stretch>
        </p:blipFill>
        <p:spPr>
          <a:xfrm>
            <a:off x="3923928" y="4149080"/>
            <a:ext cx="440432" cy="440432"/>
          </a:xfrm>
          <a:prstGeom prst="rect">
            <a:avLst/>
          </a:prstGeom>
        </p:spPr>
      </p:pic>
      <p:pic>
        <p:nvPicPr>
          <p:cNvPr id="18" name="Из мультфильмов - Если добрый ты (minus)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4" cstate="email"/>
          <a:stretch>
            <a:fillRect/>
          </a:stretch>
        </p:blipFill>
        <p:spPr>
          <a:xfrm>
            <a:off x="5724128" y="4149080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3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0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55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16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15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12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Угадай  по  предмету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 descr="http://clipart-library.com/images/8c65BxMri.jpg"/>
          <p:cNvPicPr>
            <a:picLocks noChangeAspect="1" noChangeArrowheads="1"/>
          </p:cNvPicPr>
          <p:nvPr/>
        </p:nvPicPr>
        <p:blipFill>
          <a:blip r:embed="rId2" cstate="email"/>
          <a:srcRect l="6977" t="16279" r="6977" b="18605"/>
          <a:stretch>
            <a:fillRect/>
          </a:stretch>
        </p:blipFill>
        <p:spPr bwMode="auto">
          <a:xfrm>
            <a:off x="323528" y="1412776"/>
            <a:ext cx="2664296" cy="2016224"/>
          </a:xfrm>
          <a:prstGeom prst="rect">
            <a:avLst/>
          </a:prstGeom>
          <a:noFill/>
        </p:spPr>
      </p:pic>
      <p:pic>
        <p:nvPicPr>
          <p:cNvPr id="4" name="Рисунок 3" descr="аааыв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131840" y="4005064"/>
            <a:ext cx="2304256" cy="2160240"/>
          </a:xfrm>
          <a:prstGeom prst="rect">
            <a:avLst/>
          </a:prstGeom>
        </p:spPr>
      </p:pic>
      <p:pic>
        <p:nvPicPr>
          <p:cNvPr id="2052" name="Picture 4" descr="http://www.generaltextil.ru/uploads/cat_48674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412776"/>
            <a:ext cx="2625080" cy="262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340768"/>
            <a:ext cx="3078226" cy="1956654"/>
          </a:xfrm>
          <a:prstGeom prst="rect">
            <a:avLst/>
          </a:prstGeom>
        </p:spPr>
      </p:pic>
      <p:pic>
        <p:nvPicPr>
          <p:cNvPr id="1028" name="Picture 4" descr="http://elenatroitskaya.ru/wp-content/uploads/2015/01/tufel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3" y="620688"/>
            <a:ext cx="2459150" cy="3168352"/>
          </a:xfrm>
          <a:prstGeom prst="rect">
            <a:avLst/>
          </a:prstGeom>
          <a:noFill/>
        </p:spPr>
      </p:pic>
      <p:pic>
        <p:nvPicPr>
          <p:cNvPr id="6" name="Рисунок 5" descr="ьооло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1110542">
            <a:off x="2793483" y="3839771"/>
            <a:ext cx="257390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8796470" cy="4948014"/>
          </a:xfrm>
          <a:prstGeom prst="rect">
            <a:avLst/>
          </a:prstGeom>
        </p:spPr>
      </p:pic>
      <p:pic>
        <p:nvPicPr>
          <p:cNvPr id="5" name="Рисунок 4" descr="ukazateli-strel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4049688"/>
            <a:ext cx="5184576" cy="280831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339752" y="450912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4509120"/>
            <a:ext cx="504056" cy="50405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212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              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мире много сказок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                                                                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Ю.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Энтин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В мире много сказок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Грустных и смешных,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И прожить на свете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Нам нельзя без них.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Лампа Аладдина,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В сказку нас веди,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Башмачок хрустальный,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Помоги в пути!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Мальчик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Чиполлино</a:t>
            </a:r>
            <a:r>
              <a:rPr lang="ru-RU" sz="2200" b="1" i="1" dirty="0" smtClean="0">
                <a:solidFill>
                  <a:srgbClr val="C00000"/>
                </a:solidFill>
              </a:rPr>
              <a:t>,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Мишка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Винни-Пух</a:t>
            </a:r>
            <a:r>
              <a:rPr lang="ru-RU" sz="2200" b="1" i="1" dirty="0" smtClean="0">
                <a:solidFill>
                  <a:srgbClr val="C00000"/>
                </a:solidFill>
              </a:rPr>
              <a:t> –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Каждый нам в дороге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Настоящий друг.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Пусть герои сказок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Дарят нам тепло,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Пусть добро навеки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Побеждает зло.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Рисунок 2" descr="6644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4437112"/>
            <a:ext cx="2995026" cy="2232248"/>
          </a:xfrm>
          <a:prstGeom prst="rect">
            <a:avLst/>
          </a:prstGeom>
        </p:spPr>
      </p:pic>
      <p:pic>
        <p:nvPicPr>
          <p:cNvPr id="4" name="Рисунок 3" descr="золушк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1124744"/>
            <a:ext cx="2058709" cy="2664296"/>
          </a:xfrm>
          <a:prstGeom prst="rect">
            <a:avLst/>
          </a:prstGeom>
        </p:spPr>
      </p:pic>
      <p:pic>
        <p:nvPicPr>
          <p:cNvPr id="5" name="Рисунок 4" descr="ZS-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00192" y="2420888"/>
            <a:ext cx="2627784" cy="1880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Из  какой  сказки  герой?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kak-pokrasit-volosy-v-fioletovyj-cvet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2366194" cy="3025824"/>
          </a:xfrm>
          <a:prstGeom prst="rect">
            <a:avLst/>
          </a:prstGeom>
        </p:spPr>
      </p:pic>
      <p:pic>
        <p:nvPicPr>
          <p:cNvPr id="5" name="Рисунок 4" descr="frog_figure_king_cute_funny_sweet_fun_animal-1394632.jpg!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699792" y="3501008"/>
            <a:ext cx="2592288" cy="2852909"/>
          </a:xfrm>
          <a:prstGeom prst="rect">
            <a:avLst/>
          </a:prstGeom>
        </p:spPr>
      </p:pic>
      <p:pic>
        <p:nvPicPr>
          <p:cNvPr id="6" name="Рисунок 5" descr="222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1196752"/>
            <a:ext cx="3268547" cy="391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8214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3429000"/>
            <a:ext cx="3100112" cy="2636912"/>
          </a:xfrm>
          <a:prstGeom prst="rect">
            <a:avLst/>
          </a:prstGeom>
        </p:spPr>
      </p:pic>
      <p:pic>
        <p:nvPicPr>
          <p:cNvPr id="5" name="Рисунок 4" descr="main_451655_origina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9552" y="404664"/>
            <a:ext cx="2676453" cy="3816424"/>
          </a:xfrm>
          <a:prstGeom prst="rect">
            <a:avLst/>
          </a:prstGeom>
        </p:spPr>
      </p:pic>
      <p:pic>
        <p:nvPicPr>
          <p:cNvPr id="6" name="Рисунок 5" descr="mini_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45730" y="620688"/>
            <a:ext cx="271470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Узнай  сказку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geroi-russkih-skazok-tsa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372200" y="764704"/>
            <a:ext cx="1865202" cy="2996952"/>
          </a:xfrm>
          <a:prstGeom prst="rect">
            <a:avLst/>
          </a:prstGeom>
        </p:spPr>
      </p:pic>
      <p:pic>
        <p:nvPicPr>
          <p:cNvPr id="7" name="Рисунок 6" descr="e5efe8444cd3bd9a99d6a34b41e803c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3933056"/>
            <a:ext cx="3521968" cy="2641476"/>
          </a:xfrm>
          <a:prstGeom prst="rect">
            <a:avLst/>
          </a:prstGeom>
        </p:spPr>
      </p:pic>
      <p:pic>
        <p:nvPicPr>
          <p:cNvPr id="8" name="Рисунок 7" descr="f_4c9483f1bc48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79712" y="2924944"/>
            <a:ext cx="2366098" cy="3528392"/>
          </a:xfrm>
          <a:prstGeom prst="rect">
            <a:avLst/>
          </a:prstGeom>
        </p:spPr>
      </p:pic>
      <p:pic>
        <p:nvPicPr>
          <p:cNvPr id="6" name="Рисунок 5" descr="frog_figure_king_cute_funny_sweet_fun_animal-1394632.jpg!d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3528" y="1196753"/>
            <a:ext cx="189746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ny-gold-coins-286295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63688" y="3861048"/>
            <a:ext cx="2736304" cy="222889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3284984"/>
            <a:ext cx="2520280" cy="3225221"/>
          </a:xfrm>
          <a:prstGeom prst="rect">
            <a:avLst/>
          </a:prstGeom>
        </p:spPr>
      </p:pic>
      <p:pic>
        <p:nvPicPr>
          <p:cNvPr id="6" name="Рисунок 5" descr="п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548680"/>
            <a:ext cx="2808312" cy="2952328"/>
          </a:xfrm>
          <a:prstGeom prst="rect">
            <a:avLst/>
          </a:prstGeom>
        </p:spPr>
      </p:pic>
      <p:pic>
        <p:nvPicPr>
          <p:cNvPr id="7" name="Рисунок 6" descr="ап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652120" y="404664"/>
            <a:ext cx="2880320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212976"/>
            <a:ext cx="3163010" cy="2996952"/>
          </a:xfrm>
          <a:prstGeom prst="rect">
            <a:avLst/>
          </a:prstGeom>
        </p:spPr>
      </p:pic>
      <p:pic>
        <p:nvPicPr>
          <p:cNvPr id="5" name="Рисунок 4" descr="вррар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84168" y="332656"/>
            <a:ext cx="2674268" cy="3228231"/>
          </a:xfrm>
          <a:prstGeom prst="rect">
            <a:avLst/>
          </a:prstGeom>
        </p:spPr>
      </p:pic>
      <p:pic>
        <p:nvPicPr>
          <p:cNvPr id="6" name="Рисунок 5" descr="2028214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9712" y="692696"/>
            <a:ext cx="3095235" cy="2632763"/>
          </a:xfrm>
          <a:prstGeom prst="rect">
            <a:avLst/>
          </a:prstGeom>
        </p:spPr>
      </p:pic>
      <p:pic>
        <p:nvPicPr>
          <p:cNvPr id="7" name="Рисунок 6" descr="аааыв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16016" y="3861048"/>
            <a:ext cx="230425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mpkin-PNG-Image-7693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3501008"/>
            <a:ext cx="2857844" cy="2852936"/>
          </a:xfrm>
          <a:prstGeom prst="rect">
            <a:avLst/>
          </a:prstGeom>
        </p:spPr>
      </p:pic>
      <p:pic>
        <p:nvPicPr>
          <p:cNvPr id="5" name="Рисунок 4" descr="лололо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3534378"/>
            <a:ext cx="3384376" cy="2558918"/>
          </a:xfrm>
          <a:prstGeom prst="rect">
            <a:avLst/>
          </a:prstGeom>
        </p:spPr>
      </p:pic>
      <p:pic>
        <p:nvPicPr>
          <p:cNvPr id="6" name="Рисунок 5" descr="ывывв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476672"/>
            <a:ext cx="3813803" cy="2860352"/>
          </a:xfrm>
          <a:prstGeom prst="rect">
            <a:avLst/>
          </a:prstGeom>
        </p:spPr>
      </p:pic>
      <p:pic>
        <p:nvPicPr>
          <p:cNvPr id="7" name="Рисунок 6" descr="ьооло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0458281">
            <a:off x="5817819" y="743426"/>
            <a:ext cx="257390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  какой  сказке  иллюстрация?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12268_en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268760"/>
            <a:ext cx="7142288" cy="492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T4CTUPCNHN5M-256796007-1624</_dlc_DocId>
    <_dlc_DocIdUrl xmlns="c71519f2-859d-46c1-a1b6-2941efed936d">
      <Url>http://edu-sps.koiro.local/chuhloma/rodnik/1/_layouts/15/DocIdRedir.aspx?ID=T4CTUPCNHN5M-256796007-1624</Url>
      <Description>T4CTUPCNHN5M-256796007-1624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EAF11E4-FF2C-40B6-AFD7-F2ECF74BB779}"/>
</file>

<file path=customXml/itemProps2.xml><?xml version="1.0" encoding="utf-8"?>
<ds:datastoreItem xmlns:ds="http://schemas.openxmlformats.org/officeDocument/2006/customXml" ds:itemID="{EE71860A-AB01-43F6-994C-17C6D2DF4431}"/>
</file>

<file path=customXml/itemProps3.xml><?xml version="1.0" encoding="utf-8"?>
<ds:datastoreItem xmlns:ds="http://schemas.openxmlformats.org/officeDocument/2006/customXml" ds:itemID="{ABF3D4F6-9BE8-41A6-8B05-E07CAFAF0D48}"/>
</file>

<file path=customXml/itemProps4.xml><?xml version="1.0" encoding="utf-8"?>
<ds:datastoreItem xmlns:ds="http://schemas.openxmlformats.org/officeDocument/2006/customXml" ds:itemID="{BE42729C-7CFC-4C44-BEA2-1478F7B94E7B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40</Words>
  <Application>Microsoft Office PowerPoint</Application>
  <PresentationFormat>Экран (4:3)</PresentationFormat>
  <Paragraphs>15</Paragraphs>
  <Slides>20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Из  какой  сказки  герой?</vt:lpstr>
      <vt:lpstr>Слайд 4</vt:lpstr>
      <vt:lpstr>Узнай  сказку</vt:lpstr>
      <vt:lpstr>Слайд 6</vt:lpstr>
      <vt:lpstr>Слайд 7</vt:lpstr>
      <vt:lpstr>Слайд 8</vt:lpstr>
      <vt:lpstr>К  какой  сказке  иллюстрация?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Угадай  по  предмету</vt:lpstr>
      <vt:lpstr>Слайд 19</vt:lpstr>
      <vt:lpstr>                          в мире много сказок                                                                     Ю. Энтин В мире много сказок Грустных и смешных, И прожить на свете Нам нельзя без них. Лампа Аладдина, В сказку нас веди, Башмачок хрустальный, Помоги в пути! Мальчик Чиполлино, Мишка Винни-Пух – Каждый нам в дороге Настоящий друг. Пусть герои сказок Дарят нам тепло, Пусть добро навеки Побеждает зло.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11</cp:revision>
  <dcterms:created xsi:type="dcterms:W3CDTF">2018-01-14T12:26:51Z</dcterms:created>
  <dcterms:modified xsi:type="dcterms:W3CDTF">2018-01-21T09:31:30Z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f61f48ca-540b-4d50-b43f-e7ccb2163b4e</vt:lpwstr>
  </property>
</Properties>
</file>