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3B1C6C-1947-4814-988A-22406003B6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48454F-BC9B-43F3-AFEE-AACBD358F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Здравствуй Масленица!!!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Выполнила: </a:t>
            </a:r>
            <a:r>
              <a:rPr lang="ru-RU" sz="1600" dirty="0" err="1" smtClean="0"/>
              <a:t>Каплюк</a:t>
            </a:r>
            <a:r>
              <a:rPr lang="ru-RU" sz="1600" dirty="0" smtClean="0"/>
              <a:t> Н.В.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929090"/>
          </a:xfrm>
        </p:spPr>
        <p:txBody>
          <a:bodyPr/>
          <a:lstStyle/>
          <a:p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1026" name="Picture 2" descr="C:\Users\Марина\Desktop\0d0bc809c0a9dc98154456245c1347ff[1]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Воскресенье- Прощенное воскресенье.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Последний день Масленицы  - последний и самый важный день на всей масленичной неделе. Все, от мала до велика, просят друг у друга прощения, чтобы встретить весну с чистой совестью.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Дарили сделанные из белых и красных ниток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мартенички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куколки мальчика и девочки, - символ дружбы. Ими взмахивали и приговаривали: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 прости меня, прости. 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Все обиды отпусти.</a:t>
            </a:r>
          </a:p>
          <a:p>
            <a:endParaRPr lang="ru-RU" dirty="0"/>
          </a:p>
        </p:txBody>
      </p:sp>
      <p:pic>
        <p:nvPicPr>
          <p:cNvPr id="5" name="Рисунок 6" descr="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1571612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Сожжение чучела Масленицы.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89083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Пахнет солнцем и блинами-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Нынче Масленица с нами</a:t>
            </a:r>
            <a:r>
              <a:rPr lang="en-US" sz="3200" dirty="0" smtClean="0">
                <a:solidFill>
                  <a:srgbClr val="C00000"/>
                </a:solidFill>
              </a:rPr>
              <a:t>,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Станем чучело сжигать,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Будем зиму провожать!</a:t>
            </a:r>
            <a:endParaRPr lang="ru-RU" dirty="0"/>
          </a:p>
        </p:txBody>
      </p:sp>
      <p:pic>
        <p:nvPicPr>
          <p:cNvPr id="7170" name="Picture 2" descr="C:\Users\Марина\Desktop\7cee59e4f5a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3644" t="3635" r="14555"/>
          <a:stretch>
            <a:fillRect/>
          </a:stretch>
        </p:blipFill>
        <p:spPr bwMode="auto">
          <a:xfrm>
            <a:off x="4644008" y="1700808"/>
            <a:ext cx="3744416" cy="487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0b097c3efc8718c30e5c02627e3192a0[1]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bliny-na-piv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0" y="361950"/>
            <a:ext cx="857256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Масленица-это проводы зимы и встреча весны.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786182" cy="449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праздник к нам идет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Раннею весною,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радостей несет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всегда с собою!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Ледяные горы ждут,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снежок сверкает,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Санки с горок вниз бегут,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Смех не умолкает.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Дома аромат блинов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Праздничный чудесный,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блины друзей зовем,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Будем есть их вместе.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ds113.centerstart.ru/sites/ds113.centerstart.ru/files/49652096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52149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82000" cy="1571612"/>
          </a:xfrm>
        </p:spPr>
        <p:txBody>
          <a:bodyPr>
            <a:normAutofit fontScale="90000"/>
          </a:bodyPr>
          <a:lstStyle/>
          <a:p>
            <a:pPr marL="457200" indent="-457200"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Понедельник-</a:t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ВСТРЕЧА  МАСЛЕНИЦЫ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 flipH="1">
            <a:off x="0" y="1857364"/>
            <a:ext cx="714348" cy="41624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4721225" y="2747887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Марина\Desktop\6270750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35824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Вторник-</a:t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ЗАИГРЫШ</a:t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2605078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Марина\Desktop\maslenica22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44553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Среда-Лакомка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462202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этот день люди лакомились блинами</a:t>
            </a:r>
            <a:r>
              <a:rPr lang="en-US" dirty="0" smtClean="0"/>
              <a:t>,</a:t>
            </a:r>
            <a:r>
              <a:rPr lang="ru-RU" dirty="0" smtClean="0"/>
              <a:t>пирогами</a:t>
            </a:r>
            <a:r>
              <a:rPr lang="en-US" dirty="0" smtClean="0"/>
              <a:t>,</a:t>
            </a:r>
            <a:r>
              <a:rPr lang="ru-RU" dirty="0" smtClean="0"/>
              <a:t> сырниками. Люди шутили</a:t>
            </a:r>
            <a:r>
              <a:rPr lang="en-US" dirty="0" smtClean="0"/>
              <a:t>,</a:t>
            </a:r>
            <a:r>
              <a:rPr lang="ru-RU" dirty="0" smtClean="0"/>
              <a:t> рассказывали разные небылицы друг другу.</a:t>
            </a:r>
            <a:endParaRPr lang="ru-RU" dirty="0"/>
          </a:p>
        </p:txBody>
      </p:sp>
      <p:pic>
        <p:nvPicPr>
          <p:cNvPr id="4098" name="Picture 2" descr="C:\Users\Марина\Desktop\0d0b2f1e3f032b375c10a3ed9f0e92cc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643050"/>
            <a:ext cx="551657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Четверг- Разгуляй.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24788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этот день возили чучело зимы, устраивали соревнования в силе и ловкости. Строили ледяные крепости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устраивали кулачные бои.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4214817"/>
            <a:ext cx="3886200" cy="78581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123" name="Picture 3" descr="C:\Users\Марина\Desktop\0b090eb9d46aeb5a94f2f337a0648b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600079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Пятница- Тёщины посиделки.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03370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3" y="1500174"/>
            <a:ext cx="7929618" cy="50720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Суббота-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89567"/>
            <a:ext cx="2286016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400" dirty="0"/>
          </a:p>
        </p:txBody>
      </p:sp>
      <p:pic>
        <p:nvPicPr>
          <p:cNvPr id="6146" name="Picture 2" descr="C:\Users\Марина\Desktop\0_6070c_eb69bc6a_XL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57256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T4CTUPCNHN5M-256796007-1317</_dlc_DocId>
    <_dlc_DocIdUrl xmlns="c71519f2-859d-46c1-a1b6-2941efed936d">
      <Url>http://edu-sps.koiro.local/chuhloma/rodnik/1/_layouts/15/DocIdRedir.aspx?ID=T4CTUPCNHN5M-256796007-1317</Url>
      <Description>T4CTUPCNHN5M-256796007-1317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40D6ED5-8F95-4343-B150-59E42F31914F}"/>
</file>

<file path=customXml/itemProps2.xml><?xml version="1.0" encoding="utf-8"?>
<ds:datastoreItem xmlns:ds="http://schemas.openxmlformats.org/officeDocument/2006/customXml" ds:itemID="{60254546-B5A5-4215-A138-56EBB049277B}"/>
</file>

<file path=customXml/itemProps3.xml><?xml version="1.0" encoding="utf-8"?>
<ds:datastoreItem xmlns:ds="http://schemas.openxmlformats.org/officeDocument/2006/customXml" ds:itemID="{D4179DA1-9539-441D-9764-A9FF21D4B733}"/>
</file>

<file path=customXml/itemProps4.xml><?xml version="1.0" encoding="utf-8"?>
<ds:datastoreItem xmlns:ds="http://schemas.openxmlformats.org/officeDocument/2006/customXml" ds:itemID="{6688C396-9AE8-4F33-BF0F-7F0D813AAA1F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153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Здравствуй Масленица!!! Выполнила: Каплюк Н.В.                            </vt:lpstr>
      <vt:lpstr>Слайд 2</vt:lpstr>
      <vt:lpstr>Масленица-это проводы зимы и встреча весны.</vt:lpstr>
      <vt:lpstr>Понедельник- ВСТРЕЧА  МАСЛЕНИЦЫ </vt:lpstr>
      <vt:lpstr>  Вторник-  ЗАИГРЫШ </vt:lpstr>
      <vt:lpstr>Среда-Лакомка</vt:lpstr>
      <vt:lpstr>Четверг- Разгуляй.</vt:lpstr>
      <vt:lpstr>Пятница- Тёщины посиделки.</vt:lpstr>
      <vt:lpstr>Суббота- Золовкины посиделки.</vt:lpstr>
      <vt:lpstr>Воскресенье- Прощенное воскресенье.</vt:lpstr>
      <vt:lpstr>Сожжение чучела Масленицы.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Масленица! Выполнила Петрова М.А. ГБДОУ №92 Красногвардейского района  г.Санкт-Петербурга2013г.</dc:title>
  <dc:creator>Марина</dc:creator>
  <cp:lastModifiedBy>Надежда</cp:lastModifiedBy>
  <cp:revision>32</cp:revision>
  <dcterms:created xsi:type="dcterms:W3CDTF">2013-03-14T10:06:23Z</dcterms:created>
  <dcterms:modified xsi:type="dcterms:W3CDTF">2019-03-02T09:12:36Z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d7d15173-67e4-4513-b9fb-ae2a76432a52</vt:lpwstr>
  </property>
</Properties>
</file>