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5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7515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нельзя жечь сухую траву?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556000"/>
            <a:ext cx="3888432" cy="181721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подготовила 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Каплюк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За неделю в Белгородской области зафиксировали 46 возгораний сухой трав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980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52525"/>
            <a:ext cx="57150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3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20486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0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Горящая сухая трава возле дома.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824536" cy="411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685" y="2492896"/>
            <a:ext cx="4371724" cy="411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62880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Сухая трава, огонь, ветер – пожар жилого дома.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2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Горящая сухая трава для насекомых.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6280" y="1916831"/>
            <a:ext cx="5096200" cy="330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63" y="1916832"/>
            <a:ext cx="4392488" cy="330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24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связаны между собой насекомые и птицы.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166" y="1700808"/>
            <a:ext cx="4350397" cy="2898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0452" y="3166694"/>
            <a:ext cx="4584171" cy="3438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98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Горящая сухая трава для деревьев и почвы.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92688" cy="46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31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348" y="1082556"/>
            <a:ext cx="7569084" cy="56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909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3798"/>
            <a:ext cx="7128792" cy="53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4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67289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2464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Животные убегают из леса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1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946" y="1484784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7667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Мертвый лес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84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T4CTUPCNHN5M-256796007-1398</_dlc_DocId>
    <_dlc_DocIdUrl xmlns="c71519f2-859d-46c1-a1b6-2941efed936d">
      <Url>http://edu-sps.koiro.local/chuhloma/rodnik/1/_layouts/15/DocIdRedir.aspx?ID=T4CTUPCNHN5M-256796007-1398</Url>
      <Description>T4CTUPCNHN5M-256796007-1398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A958E80-EE3C-48D8-83F2-C1A6ECA416BA}"/>
</file>

<file path=customXml/itemProps2.xml><?xml version="1.0" encoding="utf-8"?>
<ds:datastoreItem xmlns:ds="http://schemas.openxmlformats.org/officeDocument/2006/customXml" ds:itemID="{7906FAFA-DDDA-4183-8D55-32428A3A0229}"/>
</file>

<file path=customXml/itemProps3.xml><?xml version="1.0" encoding="utf-8"?>
<ds:datastoreItem xmlns:ds="http://schemas.openxmlformats.org/officeDocument/2006/customXml" ds:itemID="{9FB67B47-24DE-4BCF-B0B1-93B38C572337}"/>
</file>

<file path=customXml/itemProps4.xml><?xml version="1.0" encoding="utf-8"?>
<ds:datastoreItem xmlns:ds="http://schemas.openxmlformats.org/officeDocument/2006/customXml" ds:itemID="{48F066BB-3F1F-4671-93E1-9EE95703B79C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</TotalTime>
  <Words>62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Почему нельзя жечь сухую траву?</vt:lpstr>
      <vt:lpstr>Горящая сухая трава возле дома.</vt:lpstr>
      <vt:lpstr>Горящая сухая трава для насекомых.</vt:lpstr>
      <vt:lpstr>Как связаны между собой насекомые и птицы.</vt:lpstr>
      <vt:lpstr>Горящая сухая трава для деревьев и почвы.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нельзя жечь сухую траву?</dc:title>
  <dc:creator>ZZZ</dc:creator>
  <cp:lastModifiedBy>Надежда</cp:lastModifiedBy>
  <cp:revision>7</cp:revision>
  <dcterms:created xsi:type="dcterms:W3CDTF">2015-03-18T11:51:05Z</dcterms:created>
  <dcterms:modified xsi:type="dcterms:W3CDTF">2019-04-25T18:07:02Z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3fe59d68-c1d2-49b3-99fb-1618ea8b9df4</vt:lpwstr>
  </property>
</Properties>
</file>