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67" r:id="rId5"/>
    <p:sldId id="260" r:id="rId6"/>
    <p:sldId id="274" r:id="rId7"/>
    <p:sldId id="266" r:id="rId8"/>
    <p:sldId id="261" r:id="rId9"/>
    <p:sldId id="263" r:id="rId10"/>
    <p:sldId id="268" r:id="rId11"/>
    <p:sldId id="265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429684" cy="180974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Подготовила воспитатель</a:t>
            </a:r>
          </a:p>
          <a:p>
            <a:pPr algn="r">
              <a:buNone/>
            </a:pPr>
            <a:r>
              <a:rPr lang="ru-RU" dirty="0" err="1" smtClean="0"/>
              <a:t>Каплюк</a:t>
            </a:r>
            <a:r>
              <a:rPr lang="ru-RU" dirty="0" smtClean="0"/>
              <a:t> Н.В.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307181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6000" dirty="0" smtClean="0"/>
              <a:t>Дети в Великой Отечественной войне.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детив войне\QfqeIz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9268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детив войне\pobeda_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детив войне\518db8aaca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91527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детив войне\748657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45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детив войне\bb4c0c3051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394"/>
            <a:ext cx="8689304" cy="6408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детив войне\W_WRZtQU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71741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/>
          <a:lstStyle/>
          <a:p>
            <a:pPr algn="ctr"/>
            <a:r>
              <a:rPr lang="ru-RU" dirty="0" smtClean="0"/>
              <a:t>Спасибо за 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358246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Салют над городом</a:t>
            </a:r>
            <a:endParaRPr lang="ru-RU" sz="3600" dirty="0"/>
          </a:p>
        </p:txBody>
      </p:sp>
      <p:pic>
        <p:nvPicPr>
          <p:cNvPr id="1026" name="Picture 2" descr="F:\детив войне\gorod_prazdnik_salyut_noch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ив войне\8383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6457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етив войне\252830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6295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тив войне\110669371_large_de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74" y="260648"/>
            <a:ext cx="8463643" cy="640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43890" cy="7048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Дети в войне</a:t>
            </a:r>
            <a:endParaRPr lang="ru-RU" sz="4000" dirty="0"/>
          </a:p>
        </p:txBody>
      </p:sp>
      <p:pic>
        <p:nvPicPr>
          <p:cNvPr id="2050" name="Picture 2" descr="F:\детив войне\0938d_pobeda_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64" y="260648"/>
            <a:ext cx="8828680" cy="633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етив войне\2d5ce2_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етив войне\1285995992_0_3c6ce_27720fe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84329" cy="627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етив войне\0_3c6d0_b21e879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128792" cy="634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T4CTUPCNHN5M-256796007-1397</_dlc_DocId>
    <_dlc_DocIdUrl xmlns="c71519f2-859d-46c1-a1b6-2941efed936d">
      <Url>http://edu-sps.koiro.local/chuhloma/rodnik/1/_layouts/15/DocIdRedir.aspx?ID=T4CTUPCNHN5M-256796007-1397</Url>
      <Description>T4CTUPCNHN5M-256796007-1397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53C3352-BDFD-497F-A046-9F57B63E04EB}"/>
</file>

<file path=customXml/itemProps2.xml><?xml version="1.0" encoding="utf-8"?>
<ds:datastoreItem xmlns:ds="http://schemas.openxmlformats.org/officeDocument/2006/customXml" ds:itemID="{1D9941C5-03A2-409C-A086-53A4196E444D}"/>
</file>

<file path=customXml/itemProps3.xml><?xml version="1.0" encoding="utf-8"?>
<ds:datastoreItem xmlns:ds="http://schemas.openxmlformats.org/officeDocument/2006/customXml" ds:itemID="{F19EFE44-196D-460C-A7BC-1C78FF23B871}"/>
</file>

<file path=customXml/itemProps4.xml><?xml version="1.0" encoding="utf-8"?>
<ds:datastoreItem xmlns:ds="http://schemas.openxmlformats.org/officeDocument/2006/customXml" ds:itemID="{0EA688BB-3957-419B-93B5-032DC6DE5A56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15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Дети в Великой Отечественной войне.</vt:lpstr>
      <vt:lpstr>Салют над городом</vt:lpstr>
      <vt:lpstr>Слайд 3</vt:lpstr>
      <vt:lpstr>Слайд 4</vt:lpstr>
      <vt:lpstr>Слайд 5</vt:lpstr>
      <vt:lpstr>Дети в войне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Дети в Великой Отечественной войне.</dc:title>
  <dc:creator>домашний</dc:creator>
  <cp:lastModifiedBy>Надежда</cp:lastModifiedBy>
  <cp:revision>15</cp:revision>
  <dcterms:created xsi:type="dcterms:W3CDTF">2015-03-11T18:44:07Z</dcterms:created>
  <dcterms:modified xsi:type="dcterms:W3CDTF">2019-05-04T11:32:36Z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91272895-b2f0-4258-ba6d-99f57c3dc5ff</vt:lpwstr>
  </property>
</Properties>
</file>