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7" r:id="rId9"/>
    <p:sldId id="268" r:id="rId10"/>
    <p:sldId id="269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46" y="980728"/>
            <a:ext cx="835807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9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39" y="764704"/>
            <a:ext cx="822065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06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7620000" cy="61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6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43025"/>
            <a:ext cx="5712296" cy="642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6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16" y="980728"/>
            <a:ext cx="8668456" cy="48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4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4" b="-3764"/>
          <a:stretch/>
        </p:blipFill>
        <p:spPr>
          <a:xfrm>
            <a:off x="1453774" y="332656"/>
            <a:ext cx="6155768" cy="634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2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83" y="741729"/>
            <a:ext cx="4248472" cy="556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88022" y="741729"/>
            <a:ext cx="4080727" cy="544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20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77" y="667886"/>
            <a:ext cx="8729912" cy="579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6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62" y="934972"/>
            <a:ext cx="8631693" cy="485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09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2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6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04" y="764704"/>
            <a:ext cx="8688183" cy="516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2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5" y="692696"/>
            <a:ext cx="8712969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11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37667"/>
            <a:ext cx="8784976" cy="495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7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T4CTUPCNHN5M-256796007-1597</_dlc_DocId>
    <_dlc_DocIdUrl xmlns="c71519f2-859d-46c1-a1b6-2941efed936d">
      <Url>http://edu-sps.koiro.local/chuhloma/rodnik/1/_layouts/15/DocIdRedir.aspx?ID=T4CTUPCNHN5M-256796007-1597</Url>
      <Description>T4CTUPCNHN5M-256796007-1597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02093A-9741-428D-BF67-1496E89F7261}"/>
</file>

<file path=customXml/itemProps2.xml><?xml version="1.0" encoding="utf-8"?>
<ds:datastoreItem xmlns:ds="http://schemas.openxmlformats.org/officeDocument/2006/customXml" ds:itemID="{5496E5FD-6DCE-4162-A06A-C111F3D9B6EA}"/>
</file>

<file path=customXml/itemProps3.xml><?xml version="1.0" encoding="utf-8"?>
<ds:datastoreItem xmlns:ds="http://schemas.openxmlformats.org/officeDocument/2006/customXml" ds:itemID="{33A234DD-3BFD-4752-A5BA-AF242FF42744}"/>
</file>

<file path=customXml/itemProps4.xml><?xml version="1.0" encoding="utf-8"?>
<ds:datastoreItem xmlns:ds="http://schemas.openxmlformats.org/officeDocument/2006/customXml" ds:itemID="{3A9805D0-FC55-4DE8-B573-C4FAE13370E5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2018-10-16T16:44:35Z</dcterms:created>
  <dcterms:modified xsi:type="dcterms:W3CDTF">2018-12-04T17:04:01Z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e599bb91-dd51-408a-800b-190c6de55799</vt:lpwstr>
  </property>
</Properties>
</file>