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ustom.xml" ContentType="application/vnd.openxmlformats-officedocument.custom-properties+xml"/>
  <Default Extension="wdp" ContentType="image/vnd.ms-photo"/>
  <Override PartName="/ppt/commentAuthors.xml" ContentType="application/vnd.openxmlformats-officedocument.presentationml.commentAuthors+xml"/>
  <Override PartName="/ppt/slideLayouts/slideLayout10.xml" ContentType="application/vnd.openxmlformats-officedocument.presentationml.slideLayout+xml"/>
  <Default Extension="gif" ContentType="image/gif"/>
  <Override PartName="/customXml/itemProps4.xml" ContentType="application/vnd.openxmlformats-officedocument.customXml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5"/>
  </p:sldMasterIdLst>
  <p:notesMasterIdLst>
    <p:notesMasterId r:id="rId36"/>
  </p:notesMasterIdLst>
  <p:sldIdLst>
    <p:sldId id="256" r:id="rId6"/>
    <p:sldId id="269" r:id="rId7"/>
    <p:sldId id="292" r:id="rId8"/>
    <p:sldId id="293" r:id="rId9"/>
    <p:sldId id="294" r:id="rId10"/>
    <p:sldId id="295" r:id="rId11"/>
    <p:sldId id="296" r:id="rId12"/>
    <p:sldId id="257" r:id="rId13"/>
    <p:sldId id="271" r:id="rId14"/>
    <p:sldId id="273" r:id="rId15"/>
    <p:sldId id="275" r:id="rId16"/>
    <p:sldId id="277" r:id="rId17"/>
    <p:sldId id="291" r:id="rId18"/>
    <p:sldId id="284" r:id="rId19"/>
    <p:sldId id="285" r:id="rId20"/>
    <p:sldId id="286" r:id="rId21"/>
    <p:sldId id="287" r:id="rId22"/>
    <p:sldId id="288" r:id="rId23"/>
    <p:sldId id="289" r:id="rId24"/>
    <p:sldId id="281" r:id="rId25"/>
    <p:sldId id="280" r:id="rId26"/>
    <p:sldId id="279" r:id="rId27"/>
    <p:sldId id="283" r:id="rId28"/>
    <p:sldId id="266" r:id="rId29"/>
    <p:sldId id="260" r:id="rId30"/>
    <p:sldId id="261" r:id="rId31"/>
    <p:sldId id="262" r:id="rId32"/>
    <p:sldId id="263" r:id="rId33"/>
    <p:sldId id="264" r:id="rId34"/>
    <p:sldId id="267" r:id="rId3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717" autoAdjust="0"/>
  </p:normalViewPr>
  <p:slideViewPr>
    <p:cSldViewPr>
      <p:cViewPr varScale="1">
        <p:scale>
          <a:sx n="63" d="100"/>
          <a:sy n="63" d="100"/>
        </p:scale>
        <p:origin x="-114" y="-2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6867E7-8441-47D1-B3A3-BBD2B175F3A9}" type="datetimeFigureOut">
              <a:rPr lang="ru-RU" smtClean="0"/>
              <a:pPr/>
              <a:t>13.04.2022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C1E8B7-88BD-4A55-A174-3C6FD3F3FADD}"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0291DF5-7E05-49A0-BF62-1F6F7A8E4B18}" type="slidenum">
              <a:rPr lang="en-US" smtClean="0"/>
              <a:pPr/>
              <a:t>2</a:t>
            </a:fld>
            <a:endParaRPr lang="en-US"/>
          </a:p>
        </p:txBody>
      </p:sp>
    </p:spTree>
    <p:extLst>
      <p:ext uri="{BB962C8B-B14F-4D97-AF65-F5344CB8AC3E}">
        <p14:creationId xmlns="" xmlns:p14="http://schemas.microsoft.com/office/powerpoint/2010/main" val="3546745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13.04.2022</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dirty="0"/>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13.04.2022</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13.04.2022</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4675" y="304800"/>
            <a:ext cx="8001000" cy="1216025"/>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566738" y="1752600"/>
            <a:ext cx="3924300" cy="20574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566738" y="3962400"/>
            <a:ext cx="3924300" cy="20574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4643438" y="1752600"/>
            <a:ext cx="3924300" cy="4267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609600" y="6245225"/>
            <a:ext cx="1981200" cy="476250"/>
          </a:xfrm>
        </p:spPr>
        <p:txBody>
          <a:bodyPr/>
          <a:lstStyle>
            <a:lvl1pPr>
              <a:defRPr/>
            </a:lvl1pPr>
          </a:lstStyle>
          <a:p>
            <a:endParaRPr lang="ru-RU"/>
          </a:p>
        </p:txBody>
      </p:sp>
      <p:sp>
        <p:nvSpPr>
          <p:cNvPr id="7" name="Нижний колонтитул 6"/>
          <p:cNvSpPr>
            <a:spLocks noGrp="1"/>
          </p:cNvSpPr>
          <p:nvPr>
            <p:ph type="ftr" sz="quarter" idx="11"/>
          </p:nvPr>
        </p:nvSpPr>
        <p:spPr>
          <a:xfrm>
            <a:off x="3124200" y="6245225"/>
            <a:ext cx="2895600" cy="476250"/>
          </a:xfrm>
        </p:spPr>
        <p:txBody>
          <a:bodyPr/>
          <a:lstStyle>
            <a:lvl1pPr>
              <a:defRPr/>
            </a:lvl1pPr>
          </a:lstStyle>
          <a:p>
            <a:endParaRPr lang="ru-RU"/>
          </a:p>
        </p:txBody>
      </p:sp>
      <p:sp>
        <p:nvSpPr>
          <p:cNvPr id="8" name="Номер слайда 7"/>
          <p:cNvSpPr>
            <a:spLocks noGrp="1"/>
          </p:cNvSpPr>
          <p:nvPr>
            <p:ph type="sldNum" sz="quarter" idx="12"/>
          </p:nvPr>
        </p:nvSpPr>
        <p:spPr>
          <a:xfrm>
            <a:off x="6553200" y="6245225"/>
            <a:ext cx="1981200" cy="476250"/>
          </a:xfrm>
        </p:spPr>
        <p:txBody>
          <a:bodyPr/>
          <a:lstStyle>
            <a:lvl1pPr>
              <a:defRPr/>
            </a:lvl1pPr>
          </a:lstStyle>
          <a:p>
            <a:fld id="{C468D273-9051-4FEF-8D5D-3E4D84591658}" type="slidenum">
              <a:rPr lang="ru-RU"/>
              <a:pPr/>
              <a:t>‹#›</a:t>
            </a:fld>
            <a:endParaRPr lang="ru-RU"/>
          </a:p>
        </p:txBody>
      </p:sp>
    </p:spTree>
  </p:cSld>
  <p:clrMapOvr>
    <a:masterClrMapping/>
  </p:clrMapOvr>
  <p:transition spd="med" advClick="0" advTm="20000">
    <p:blinds/>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pPr/>
              <a:t>13.04.2022</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dirty="0"/>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13.04.2022</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pPr/>
              <a:t>13.04.2022</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dirty="0"/>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pPr/>
              <a:t>13.04.2022</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dirty="0"/>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pPr/>
              <a:t>13.04.2022</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pPr/>
              <a:t>13.04.2022</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13.04.2022</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13.04.2022</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dirty="0"/>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pPr/>
              <a:t>13.04.2022</a:t>
            </a:fld>
            <a:endParaRPr lang="ru-RU" dirty="0"/>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dirty="0"/>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3688" y="2060848"/>
            <a:ext cx="5887574" cy="1015663"/>
          </a:xfrm>
          <a:prstGeom prst="rect">
            <a:avLst/>
          </a:prstGeom>
          <a:noFill/>
        </p:spPr>
        <p:txBody>
          <a:bodyPr wrap="none" rtlCol="0">
            <a:prstTxWarp prst="textArchUp">
              <a:avLst/>
            </a:prstTxWarp>
            <a:spAutoFit/>
          </a:bodyPr>
          <a:lstStyle/>
          <a:p>
            <a:r>
              <a:rPr lang="ru-RU" sz="6000" dirty="0" smtClean="0">
                <a:latin typeface="Times New Roman" panose="02020603050405020304" pitchFamily="18" charset="0"/>
                <a:cs typeface="Times New Roman" panose="02020603050405020304" pitchFamily="18" charset="0"/>
              </a:rPr>
              <a:t>Профессия повар</a:t>
            </a:r>
            <a:endParaRPr lang="ru-RU" sz="60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75856" y="2708920"/>
            <a:ext cx="3168352" cy="39825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2" name="Заголовок 11"/>
          <p:cNvSpPr>
            <a:spLocks noGrp="1"/>
          </p:cNvSpPr>
          <p:nvPr>
            <p:ph type="title"/>
          </p:nvPr>
        </p:nvSpPr>
        <p:spPr>
          <a:xfrm>
            <a:off x="6156176" y="5013176"/>
            <a:ext cx="2808312" cy="1584176"/>
          </a:xfrm>
        </p:spPr>
        <p:txBody>
          <a:bodyPr/>
          <a:lstStyle/>
          <a:p>
            <a:r>
              <a:rPr lang="ru-RU" sz="1600" b="0" dirty="0" smtClean="0">
                <a:latin typeface="Times New Roman" pitchFamily="18" charset="0"/>
                <a:cs typeface="Times New Roman" pitchFamily="18" charset="0"/>
              </a:rPr>
              <a:t>МКОУ </a:t>
            </a:r>
            <a:r>
              <a:rPr lang="ru-RU" sz="1600" b="0" dirty="0" err="1" smtClean="0">
                <a:latin typeface="Times New Roman" pitchFamily="18" charset="0"/>
                <a:cs typeface="Times New Roman" pitchFamily="18" charset="0"/>
              </a:rPr>
              <a:t>Повалихинская</a:t>
            </a:r>
            <a:r>
              <a:rPr lang="ru-RU" sz="1600" b="0" dirty="0" smtClean="0">
                <a:latin typeface="Times New Roman" pitchFamily="18" charset="0"/>
                <a:cs typeface="Times New Roman" pitchFamily="18" charset="0"/>
              </a:rPr>
              <a:t> начальная школа</a:t>
            </a:r>
            <a:br>
              <a:rPr lang="ru-RU" sz="1600" b="0" dirty="0" smtClean="0">
                <a:latin typeface="Times New Roman" pitchFamily="18" charset="0"/>
                <a:cs typeface="Times New Roman" pitchFamily="18" charset="0"/>
              </a:rPr>
            </a:br>
            <a:r>
              <a:rPr lang="ru-RU" sz="1600" b="0" dirty="0" smtClean="0">
                <a:latin typeface="Times New Roman" pitchFamily="18" charset="0"/>
                <a:cs typeface="Times New Roman" pitchFamily="18" charset="0"/>
              </a:rPr>
              <a:t>Учитель начальных классов </a:t>
            </a:r>
            <a:br>
              <a:rPr lang="ru-RU" sz="1600" b="0" dirty="0" smtClean="0">
                <a:latin typeface="Times New Roman" pitchFamily="18" charset="0"/>
                <a:cs typeface="Times New Roman" pitchFamily="18" charset="0"/>
              </a:rPr>
            </a:br>
            <a:r>
              <a:rPr lang="ru-RU" sz="1600" b="0" dirty="0" err="1" smtClean="0">
                <a:latin typeface="Times New Roman" pitchFamily="18" charset="0"/>
                <a:cs typeface="Times New Roman" pitchFamily="18" charset="0"/>
              </a:rPr>
              <a:t>Пожилова</a:t>
            </a:r>
            <a:r>
              <a:rPr lang="ru-RU" sz="1600" b="0" dirty="0" smtClean="0">
                <a:latin typeface="Times New Roman" pitchFamily="18" charset="0"/>
                <a:cs typeface="Times New Roman" pitchFamily="18" charset="0"/>
              </a:rPr>
              <a:t> Людмила Геннадьевна</a:t>
            </a:r>
            <a:endParaRPr lang="ru-RU" sz="1600" b="0" dirty="0">
              <a:latin typeface="Times New Roman" pitchFamily="18" charset="0"/>
              <a:cs typeface="Times New Roman" pitchFamily="18" charset="0"/>
            </a:endParaRPr>
          </a:p>
        </p:txBody>
      </p:sp>
    </p:spTree>
    <p:extLst>
      <p:ext uri="{BB962C8B-B14F-4D97-AF65-F5344CB8AC3E}">
        <p14:creationId xmlns="" xmlns:p14="http://schemas.microsoft.com/office/powerpoint/2010/main" val="21968176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cf.ppt-online.org/files/slide/o/OFPMDSasZ3jRAoEvlbe5Wt781IGu49UrQnTJ6K/slide-14.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8929"/>
            <a:ext cx="9144000" cy="684907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12569445"/>
      </p:ext>
    </p:extLst>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rame29P"/>
          <p:cNvPicPr>
            <a:picLocks noChangeAspect="1" noChangeArrowheads="1"/>
          </p:cNvPicPr>
          <p:nvPr/>
        </p:nvPicPr>
        <p:blipFill>
          <a:blip r:embed="rId2" cstate="email">
            <a:duotone>
              <a:schemeClr val="accent1">
                <a:shade val="45000"/>
                <a:satMod val="135000"/>
              </a:schemeClr>
              <a:prstClr val="white"/>
            </a:duotone>
            <a:lum bright="-20000" contrast="-20000"/>
            <a:extLst>
              <a:ext uri="{28A0092B-C50C-407E-A947-70E740481C1C}">
                <a14:useLocalDpi xmlns="" xmlns:a14="http://schemas.microsoft.com/office/drawing/2010/main"/>
              </a:ext>
            </a:extLst>
          </a:blip>
          <a:srcRect l="2202" t="1631" r="2528" b="1656"/>
          <a:stretch>
            <a:fillRect/>
          </a:stretch>
        </p:blipFill>
        <p:spPr bwMode="auto">
          <a:xfrm>
            <a:off x="-30933" y="0"/>
            <a:ext cx="916459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3" name="Прямоугольник 3"/>
          <p:cNvSpPr>
            <a:spLocks noChangeArrowheads="1"/>
          </p:cNvSpPr>
          <p:nvPr/>
        </p:nvSpPr>
        <p:spPr bwMode="auto">
          <a:xfrm>
            <a:off x="3352800" y="1350963"/>
            <a:ext cx="5334000" cy="4708525"/>
          </a:xfrm>
          <a:prstGeom prst="rect">
            <a:avLst/>
          </a:prstGeom>
          <a:noFill/>
          <a:ln w="9525">
            <a:noFill/>
            <a:miter lim="800000"/>
            <a:headEnd/>
            <a:tailEnd/>
          </a:ln>
        </p:spPr>
        <p:txBody>
          <a:bodyPr>
            <a:spAutoFit/>
          </a:bodyPr>
          <a:lstStyle/>
          <a:p>
            <a:pPr marL="285750" indent="-285750">
              <a:lnSpc>
                <a:spcPct val="150000"/>
              </a:lnSpc>
              <a:buFont typeface="Wingdings" pitchFamily="2" charset="2"/>
              <a:buChar char="Ø"/>
            </a:pPr>
            <a:r>
              <a:rPr lang="ru-RU" altLang="ru-RU" sz="2000" dirty="0">
                <a:latin typeface="Times New Roman" pitchFamily="18" charset="0"/>
                <a:cs typeface="Times New Roman" pitchFamily="18" charset="0"/>
              </a:rPr>
              <a:t>Добрый(хороший) повар стоит доктора.</a:t>
            </a:r>
          </a:p>
          <a:p>
            <a:pPr marL="285750" indent="-285750">
              <a:lnSpc>
                <a:spcPct val="150000"/>
              </a:lnSpc>
              <a:buFont typeface="Wingdings" pitchFamily="2" charset="2"/>
              <a:buChar char="Ø"/>
            </a:pPr>
            <a:r>
              <a:rPr lang="ru-RU" altLang="ru-RU" sz="2000" dirty="0">
                <a:latin typeface="Times New Roman" pitchFamily="18" charset="0"/>
                <a:cs typeface="Times New Roman" pitchFamily="18" charset="0"/>
              </a:rPr>
              <a:t>Не веришь повару, сам ступай по воду.</a:t>
            </a:r>
          </a:p>
          <a:p>
            <a:pPr marL="285750" indent="-285750">
              <a:lnSpc>
                <a:spcPct val="150000"/>
              </a:lnSpc>
              <a:buFont typeface="Wingdings" pitchFamily="2" charset="2"/>
              <a:buChar char="Ø"/>
            </a:pPr>
            <a:r>
              <a:rPr lang="ru-RU" altLang="ru-RU" sz="2000" dirty="0">
                <a:latin typeface="Times New Roman" pitchFamily="18" charset="0"/>
                <a:cs typeface="Times New Roman" pitchFamily="18" charset="0"/>
              </a:rPr>
              <a:t>Повар с голода не умирает.</a:t>
            </a:r>
          </a:p>
          <a:p>
            <a:pPr marL="285750" indent="-285750">
              <a:lnSpc>
                <a:spcPct val="150000"/>
              </a:lnSpc>
              <a:buFont typeface="Wingdings" pitchFamily="2" charset="2"/>
              <a:buChar char="Ø"/>
            </a:pPr>
            <a:r>
              <a:rPr lang="ru-RU" altLang="ru-RU" sz="2000" dirty="0">
                <a:latin typeface="Times New Roman" pitchFamily="18" charset="0"/>
                <a:cs typeface="Times New Roman" pitchFamily="18" charset="0"/>
              </a:rPr>
              <a:t>Повар и духом сыт бывает.</a:t>
            </a:r>
          </a:p>
          <a:p>
            <a:pPr marL="285750" indent="-285750">
              <a:lnSpc>
                <a:spcPct val="150000"/>
              </a:lnSpc>
              <a:buFont typeface="Wingdings" pitchFamily="2" charset="2"/>
              <a:buChar char="Ø"/>
            </a:pPr>
            <a:r>
              <a:rPr lang="ru-RU" altLang="ru-RU" sz="2000" dirty="0">
                <a:latin typeface="Times New Roman" pitchFamily="18" charset="0"/>
                <a:cs typeface="Times New Roman" pitchFamily="18" charset="0"/>
              </a:rPr>
              <a:t>Не все те повара, у кого ножи долгие.</a:t>
            </a:r>
          </a:p>
          <a:p>
            <a:pPr marL="285750" indent="-285750">
              <a:lnSpc>
                <a:spcPct val="150000"/>
              </a:lnSpc>
              <a:buFont typeface="Wingdings" pitchFamily="2" charset="2"/>
              <a:buChar char="Ø"/>
            </a:pPr>
            <a:r>
              <a:rPr lang="ru-RU" altLang="ru-RU" sz="2000" dirty="0">
                <a:latin typeface="Times New Roman" pitchFamily="18" charset="0"/>
                <a:cs typeface="Times New Roman" pitchFamily="18" charset="0"/>
              </a:rPr>
              <a:t>За вкус не ручаюсь, а горячо будет.</a:t>
            </a:r>
          </a:p>
          <a:p>
            <a:pPr marL="285750" indent="-285750">
              <a:lnSpc>
                <a:spcPct val="150000"/>
              </a:lnSpc>
              <a:buFont typeface="Wingdings" pitchFamily="2" charset="2"/>
              <a:buChar char="Ø"/>
            </a:pPr>
            <a:r>
              <a:rPr lang="ru-RU" altLang="ru-RU" sz="2000" dirty="0">
                <a:latin typeface="Times New Roman" pitchFamily="18" charset="0"/>
                <a:cs typeface="Times New Roman" pitchFamily="18" charset="0"/>
              </a:rPr>
              <a:t>Плохой повар любое кушанье испортит.</a:t>
            </a:r>
          </a:p>
          <a:p>
            <a:pPr marL="285750" indent="-285750">
              <a:lnSpc>
                <a:spcPct val="150000"/>
              </a:lnSpc>
              <a:buFont typeface="Wingdings" pitchFamily="2" charset="2"/>
              <a:buChar char="Ø"/>
            </a:pPr>
            <a:r>
              <a:rPr lang="ru-RU" altLang="ru-RU" sz="2000" dirty="0">
                <a:latin typeface="Times New Roman" pitchFamily="18" charset="0"/>
                <a:cs typeface="Times New Roman" pitchFamily="18" charset="0"/>
              </a:rPr>
              <a:t>Повар и нюхая наестся.</a:t>
            </a:r>
          </a:p>
          <a:p>
            <a:pPr marL="285750" indent="-285750">
              <a:lnSpc>
                <a:spcPct val="150000"/>
              </a:lnSpc>
              <a:buFont typeface="Wingdings" pitchFamily="2" charset="2"/>
              <a:buChar char="Ø"/>
            </a:pPr>
            <a:r>
              <a:rPr lang="ru-RU" altLang="ru-RU" sz="2000" dirty="0">
                <a:latin typeface="Times New Roman" pitchFamily="18" charset="0"/>
                <a:cs typeface="Times New Roman" pitchFamily="18" charset="0"/>
              </a:rPr>
              <a:t>Повару — первый кусок. </a:t>
            </a:r>
          </a:p>
          <a:p>
            <a:pPr marL="285750" indent="-285750">
              <a:lnSpc>
                <a:spcPct val="150000"/>
              </a:lnSpc>
              <a:buFont typeface="Wingdings" pitchFamily="2" charset="2"/>
              <a:buChar char="Ø"/>
            </a:pPr>
            <a:r>
              <a:rPr lang="ru-RU" altLang="ru-RU" sz="2000" dirty="0">
                <a:latin typeface="Times New Roman" pitchFamily="18" charset="0"/>
                <a:cs typeface="Times New Roman" pitchFamily="18" charset="0"/>
              </a:rPr>
              <a:t>Хороший повар и в бою кашу сварит.</a:t>
            </a:r>
          </a:p>
        </p:txBody>
      </p:sp>
      <p:sp>
        <p:nvSpPr>
          <p:cNvPr id="20484" name="Прямоугольник 1"/>
          <p:cNvSpPr>
            <a:spLocks noChangeArrowheads="1"/>
          </p:cNvSpPr>
          <p:nvPr/>
        </p:nvSpPr>
        <p:spPr bwMode="auto">
          <a:xfrm>
            <a:off x="2590800" y="90488"/>
            <a:ext cx="4235450" cy="523875"/>
          </a:xfrm>
          <a:prstGeom prst="rect">
            <a:avLst/>
          </a:prstGeom>
          <a:noFill/>
          <a:ln w="9525">
            <a:noFill/>
            <a:miter lim="800000"/>
            <a:headEnd/>
            <a:tailEnd/>
          </a:ln>
        </p:spPr>
        <p:txBody>
          <a:bodyPr wrap="none">
            <a:spAutoFit/>
          </a:bodyPr>
          <a:lstStyle/>
          <a:p>
            <a:r>
              <a:rPr lang="ru-RU" altLang="ru-RU" sz="2800" b="1">
                <a:latin typeface="Times New Roman" pitchFamily="18" charset="0"/>
                <a:ea typeface="Calibri" pitchFamily="34" charset="0"/>
                <a:cs typeface="Times New Roman" pitchFamily="18" charset="0"/>
              </a:rPr>
              <a:t>Пословицы и поговорки </a:t>
            </a:r>
          </a:p>
        </p:txBody>
      </p:sp>
      <p:pic>
        <p:nvPicPr>
          <p:cNvPr id="20485" name="Рисунок 1"/>
          <p:cNvPicPr>
            <a:picLocks noChangeAspect="1"/>
          </p:cNvPicPr>
          <p:nvPr/>
        </p:nvPicPr>
        <p:blipFill>
          <a:blip r:embed="rId3" cstate="print"/>
          <a:srcRect/>
          <a:stretch>
            <a:fillRect/>
          </a:stretch>
        </p:blipFill>
        <p:spPr bwMode="auto">
          <a:xfrm>
            <a:off x="609600" y="704850"/>
            <a:ext cx="2614613"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139952" y="0"/>
            <a:ext cx="5004048" cy="429309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extBox 2"/>
          <p:cNvSpPr txBox="1"/>
          <p:nvPr/>
        </p:nvSpPr>
        <p:spPr>
          <a:xfrm>
            <a:off x="539552" y="404664"/>
            <a:ext cx="3384376" cy="6309420"/>
          </a:xfrm>
          <a:prstGeom prst="rect">
            <a:avLst/>
          </a:prstGeom>
          <a:noFill/>
        </p:spPr>
        <p:txBody>
          <a:bodyPr wrap="square" rtlCol="0">
            <a:spAutoFit/>
          </a:bodyPr>
          <a:lstStyle/>
          <a:p>
            <a:r>
              <a:rPr lang="ru-RU" sz="1600" b="1" dirty="0">
                <a:solidFill>
                  <a:srgbClr val="FF0000"/>
                </a:solidFill>
                <a:latin typeface="Times New Roman" panose="02020603050405020304" pitchFamily="18" charset="0"/>
                <a:cs typeface="Times New Roman" panose="02020603050405020304" pitchFamily="18" charset="0"/>
              </a:rPr>
              <a:t>Кухонные </a:t>
            </a:r>
            <a:r>
              <a:rPr lang="ru-RU" sz="1600" b="1" dirty="0" smtClean="0">
                <a:solidFill>
                  <a:srgbClr val="FF0000"/>
                </a:solidFill>
                <a:latin typeface="Times New Roman" panose="02020603050405020304" pitchFamily="18" charset="0"/>
                <a:cs typeface="Times New Roman" panose="02020603050405020304" pitchFamily="18" charset="0"/>
              </a:rPr>
              <a:t>помощники:</a:t>
            </a:r>
            <a:endParaRPr lang="ru-RU" sz="1600" b="1" dirty="0">
              <a:solidFill>
                <a:srgbClr val="FF0000"/>
              </a:solidFill>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-маленькая </a:t>
            </a:r>
            <a:r>
              <a:rPr lang="ru-RU" sz="1600" dirty="0">
                <a:latin typeface="Times New Roman" panose="02020603050405020304" pitchFamily="18" charset="0"/>
                <a:cs typeface="Times New Roman" panose="02020603050405020304" pitchFamily="18" charset="0"/>
              </a:rPr>
              <a:t>разделочная </a:t>
            </a:r>
            <a:r>
              <a:rPr lang="ru-RU" sz="1600" dirty="0" smtClean="0">
                <a:latin typeface="Times New Roman" panose="02020603050405020304" pitchFamily="18" charset="0"/>
                <a:cs typeface="Times New Roman" panose="02020603050405020304" pitchFamily="18" charset="0"/>
              </a:rPr>
              <a:t>доска; </a:t>
            </a:r>
            <a:endParaRPr lang="ru-RU" sz="1600" dirty="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-большая </a:t>
            </a:r>
            <a:r>
              <a:rPr lang="ru-RU" sz="1600" dirty="0">
                <a:latin typeface="Times New Roman" panose="02020603050405020304" pitchFamily="18" charset="0"/>
                <a:cs typeface="Times New Roman" panose="02020603050405020304" pitchFamily="18" charset="0"/>
              </a:rPr>
              <a:t>разделочная </a:t>
            </a:r>
            <a:r>
              <a:rPr lang="ru-RU" sz="1600" dirty="0" smtClean="0">
                <a:latin typeface="Times New Roman" panose="02020603050405020304" pitchFamily="18" charset="0"/>
                <a:cs typeface="Times New Roman" panose="02020603050405020304" pitchFamily="18" charset="0"/>
              </a:rPr>
              <a:t>доска; </a:t>
            </a:r>
            <a:endParaRPr lang="ru-RU" sz="1600" dirty="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-маленький </a:t>
            </a:r>
            <a:r>
              <a:rPr lang="ru-RU" sz="1600" dirty="0">
                <a:latin typeface="Times New Roman" panose="02020603050405020304" pitchFamily="18" charset="0"/>
                <a:cs typeface="Times New Roman" panose="02020603050405020304" pitchFamily="18" charset="0"/>
              </a:rPr>
              <a:t>ножик для чистки овощей;</a:t>
            </a:r>
          </a:p>
          <a:p>
            <a:r>
              <a:rPr lang="ru-RU" sz="1600" dirty="0" smtClean="0">
                <a:latin typeface="Times New Roman" panose="02020603050405020304" pitchFamily="18" charset="0"/>
                <a:cs typeface="Times New Roman" panose="02020603050405020304" pitchFamily="18" charset="0"/>
              </a:rPr>
              <a:t>-большой </a:t>
            </a:r>
            <a:r>
              <a:rPr lang="ru-RU" sz="1600" dirty="0">
                <a:latin typeface="Times New Roman" panose="02020603050405020304" pitchFamily="18" charset="0"/>
                <a:cs typeface="Times New Roman" panose="02020603050405020304" pitchFamily="18" charset="0"/>
              </a:rPr>
              <a:t>кухонный нож для нарезки;</a:t>
            </a:r>
          </a:p>
          <a:p>
            <a:r>
              <a:rPr lang="ru-RU" sz="1600" dirty="0" smtClean="0">
                <a:latin typeface="Times New Roman" panose="02020603050405020304" pitchFamily="18" charset="0"/>
                <a:cs typeface="Times New Roman" panose="02020603050405020304" pitchFamily="18" charset="0"/>
              </a:rPr>
              <a:t>-нож-пилка </a:t>
            </a:r>
            <a:r>
              <a:rPr lang="ru-RU" sz="1600" dirty="0">
                <a:latin typeface="Times New Roman" panose="02020603050405020304" pitchFamily="18" charset="0"/>
                <a:cs typeface="Times New Roman" panose="02020603050405020304" pitchFamily="18" charset="0"/>
              </a:rPr>
              <a:t>для хлеба;</a:t>
            </a:r>
          </a:p>
          <a:p>
            <a:r>
              <a:rPr lang="ru-RU" sz="1600" dirty="0" smtClean="0">
                <a:latin typeface="Times New Roman" panose="02020603050405020304" pitchFamily="18" charset="0"/>
                <a:cs typeface="Times New Roman" panose="02020603050405020304" pitchFamily="18" charset="0"/>
              </a:rPr>
              <a:t>-дуршлаг </a:t>
            </a:r>
            <a:r>
              <a:rPr lang="ru-RU" sz="1600" dirty="0">
                <a:latin typeface="Times New Roman" panose="02020603050405020304" pitchFamily="18" charset="0"/>
                <a:cs typeface="Times New Roman" panose="02020603050405020304" pitchFamily="18" charset="0"/>
              </a:rPr>
              <a:t>или сито </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-точильный </a:t>
            </a:r>
            <a:r>
              <a:rPr lang="ru-RU" sz="1600" dirty="0">
                <a:latin typeface="Times New Roman" panose="02020603050405020304" pitchFamily="18" charset="0"/>
                <a:cs typeface="Times New Roman" panose="02020603050405020304" pitchFamily="18" charset="0"/>
              </a:rPr>
              <a:t>брусок;</a:t>
            </a:r>
          </a:p>
          <a:p>
            <a:r>
              <a:rPr lang="ru-RU" sz="1600" dirty="0" smtClean="0">
                <a:latin typeface="Times New Roman" panose="02020603050405020304" pitchFamily="18" charset="0"/>
                <a:cs typeface="Times New Roman" panose="02020603050405020304" pitchFamily="18" charset="0"/>
              </a:rPr>
              <a:t>-волосяное </a:t>
            </a:r>
            <a:r>
              <a:rPr lang="ru-RU" sz="1600" dirty="0">
                <a:latin typeface="Times New Roman" panose="02020603050405020304" pitchFamily="18" charset="0"/>
                <a:cs typeface="Times New Roman" panose="02020603050405020304" pitchFamily="18" charset="0"/>
              </a:rPr>
              <a:t>сито;</a:t>
            </a:r>
          </a:p>
          <a:p>
            <a:r>
              <a:rPr lang="ru-RU" sz="1600" dirty="0" smtClean="0">
                <a:latin typeface="Times New Roman" panose="02020603050405020304" pitchFamily="18" charset="0"/>
                <a:cs typeface="Times New Roman" panose="02020603050405020304" pitchFamily="18" charset="0"/>
              </a:rPr>
              <a:t>-лопатка </a:t>
            </a:r>
            <a:r>
              <a:rPr lang="ru-RU" sz="1600" dirty="0">
                <a:latin typeface="Times New Roman" panose="02020603050405020304" pitchFamily="18" charset="0"/>
                <a:cs typeface="Times New Roman" panose="02020603050405020304" pitchFamily="18" charset="0"/>
              </a:rPr>
              <a:t>для переворачивания </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-половники </a:t>
            </a:r>
            <a:r>
              <a:rPr lang="ru-RU" sz="1600" dirty="0">
                <a:latin typeface="Times New Roman" panose="02020603050405020304" pitchFamily="18" charset="0"/>
                <a:cs typeface="Times New Roman" panose="02020603050405020304" pitchFamily="18" charset="0"/>
              </a:rPr>
              <a:t>разных размеров;</a:t>
            </a:r>
          </a:p>
          <a:p>
            <a:r>
              <a:rPr lang="ru-RU" sz="1600" dirty="0" smtClean="0">
                <a:latin typeface="Times New Roman" panose="02020603050405020304" pitchFamily="18" charset="0"/>
                <a:cs typeface="Times New Roman" panose="02020603050405020304" pitchFamily="18" charset="0"/>
              </a:rPr>
              <a:t>-венчик </a:t>
            </a:r>
            <a:r>
              <a:rPr lang="ru-RU" sz="1600" dirty="0">
                <a:latin typeface="Times New Roman" panose="02020603050405020304" pitchFamily="18" charset="0"/>
                <a:cs typeface="Times New Roman" panose="02020603050405020304" pitchFamily="18" charset="0"/>
              </a:rPr>
              <a:t>для взбивания</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-штопор </a:t>
            </a:r>
            <a:r>
              <a:rPr lang="ru-RU" sz="1600" dirty="0">
                <a:latin typeface="Times New Roman" panose="02020603050405020304" pitchFamily="18" charset="0"/>
                <a:cs typeface="Times New Roman" panose="02020603050405020304" pitchFamily="18" charset="0"/>
              </a:rPr>
              <a:t>для открывания бутылок;</a:t>
            </a:r>
          </a:p>
          <a:p>
            <a:r>
              <a:rPr lang="ru-RU" sz="1600" dirty="0" smtClean="0">
                <a:latin typeface="Times New Roman" panose="02020603050405020304" pitchFamily="18" charset="0"/>
                <a:cs typeface="Times New Roman" panose="02020603050405020304" pitchFamily="18" charset="0"/>
              </a:rPr>
              <a:t>-консервный </a:t>
            </a:r>
            <a:r>
              <a:rPr lang="ru-RU" sz="1600" dirty="0">
                <a:latin typeface="Times New Roman" panose="02020603050405020304" pitchFamily="18" charset="0"/>
                <a:cs typeface="Times New Roman" panose="02020603050405020304" pitchFamily="18" charset="0"/>
              </a:rPr>
              <a:t>нож;</a:t>
            </a:r>
          </a:p>
          <a:p>
            <a:r>
              <a:rPr lang="ru-RU" sz="1600" dirty="0" smtClean="0">
                <a:latin typeface="Times New Roman" panose="02020603050405020304" pitchFamily="18" charset="0"/>
                <a:cs typeface="Times New Roman" panose="02020603050405020304" pitchFamily="18" charset="0"/>
              </a:rPr>
              <a:t>-пресс </a:t>
            </a:r>
            <a:r>
              <a:rPr lang="ru-RU" sz="1600" dirty="0">
                <a:latin typeface="Times New Roman" panose="02020603050405020304" pitchFamily="18" charset="0"/>
                <a:cs typeface="Times New Roman" panose="02020603050405020304" pitchFamily="18" charset="0"/>
              </a:rPr>
              <a:t>для отжима цитрусовых;</a:t>
            </a:r>
          </a:p>
          <a:p>
            <a:r>
              <a:rPr lang="ru-RU" sz="1600" dirty="0" smtClean="0">
                <a:latin typeface="Times New Roman" panose="02020603050405020304" pitchFamily="18" charset="0"/>
                <a:cs typeface="Times New Roman" panose="02020603050405020304" pitchFamily="18" charset="0"/>
              </a:rPr>
              <a:t>-полотенца </a:t>
            </a:r>
            <a:r>
              <a:rPr lang="ru-RU" sz="1600" dirty="0">
                <a:latin typeface="Times New Roman" panose="02020603050405020304" pitchFamily="18" charset="0"/>
                <a:cs typeface="Times New Roman" panose="02020603050405020304" pitchFamily="18" charset="0"/>
              </a:rPr>
              <a:t>для кухни;</a:t>
            </a:r>
          </a:p>
          <a:p>
            <a:r>
              <a:rPr lang="ru-RU" sz="1600" dirty="0" smtClean="0">
                <a:latin typeface="Times New Roman" panose="02020603050405020304" pitchFamily="18" charset="0"/>
                <a:cs typeface="Times New Roman" panose="02020603050405020304" pitchFamily="18" charset="0"/>
              </a:rPr>
              <a:t>-четырёхгранная </a:t>
            </a:r>
            <a:r>
              <a:rPr lang="ru-RU" sz="1600" dirty="0">
                <a:latin typeface="Times New Roman" panose="02020603050405020304" pitchFamily="18" charset="0"/>
                <a:cs typeface="Times New Roman" panose="02020603050405020304" pitchFamily="18" charset="0"/>
              </a:rPr>
              <a:t>тёрка;</a:t>
            </a:r>
          </a:p>
          <a:p>
            <a:r>
              <a:rPr lang="ru-RU" sz="1600" dirty="0" smtClean="0">
                <a:latin typeface="Times New Roman" panose="02020603050405020304" pitchFamily="18" charset="0"/>
                <a:cs typeface="Times New Roman" panose="02020603050405020304" pitchFamily="18" charset="0"/>
              </a:rPr>
              <a:t>-весы</a:t>
            </a:r>
            <a:r>
              <a:rPr lang="ru-RU" sz="1600" dirty="0">
                <a:latin typeface="Times New Roman" panose="02020603050405020304" pitchFamily="18" charset="0"/>
                <a:cs typeface="Times New Roman" panose="02020603050405020304" pitchFamily="18" charset="0"/>
              </a:rPr>
              <a:t>;</a:t>
            </a:r>
          </a:p>
          <a:p>
            <a:r>
              <a:rPr lang="ru-RU" sz="1600" dirty="0" smtClean="0">
                <a:latin typeface="Times New Roman" panose="02020603050405020304" pitchFamily="18" charset="0"/>
                <a:cs typeface="Times New Roman" panose="02020603050405020304" pitchFamily="18" charset="0"/>
              </a:rPr>
              <a:t>-мерная </a:t>
            </a:r>
            <a:r>
              <a:rPr lang="ru-RU" sz="1600" dirty="0">
                <a:latin typeface="Times New Roman" panose="02020603050405020304" pitchFamily="18" charset="0"/>
                <a:cs typeface="Times New Roman" panose="02020603050405020304" pitchFamily="18" charset="0"/>
              </a:rPr>
              <a:t>кружка;</a:t>
            </a:r>
          </a:p>
          <a:p>
            <a:r>
              <a:rPr lang="ru-RU" sz="1600" dirty="0" smtClean="0">
                <a:latin typeface="Times New Roman" panose="02020603050405020304" pitchFamily="18" charset="0"/>
                <a:cs typeface="Times New Roman" panose="02020603050405020304" pitchFamily="18" charset="0"/>
              </a:rPr>
              <a:t>-мялка </a:t>
            </a:r>
            <a:r>
              <a:rPr lang="ru-RU" sz="1600" dirty="0">
                <a:latin typeface="Times New Roman" panose="02020603050405020304" pitchFamily="18" charset="0"/>
                <a:cs typeface="Times New Roman" panose="02020603050405020304" pitchFamily="18" charset="0"/>
              </a:rPr>
              <a:t>для картофеля или блендер;</a:t>
            </a:r>
          </a:p>
          <a:p>
            <a:r>
              <a:rPr lang="ru-RU" sz="1600" dirty="0" smtClean="0">
                <a:latin typeface="Times New Roman" panose="02020603050405020304" pitchFamily="18" charset="0"/>
                <a:cs typeface="Times New Roman" panose="02020603050405020304" pitchFamily="18" charset="0"/>
              </a:rPr>
              <a:t>-миксер</a:t>
            </a:r>
            <a:r>
              <a:rPr lang="ru-RU" sz="1600" dirty="0">
                <a:latin typeface="Times New Roman" panose="02020603050405020304" pitchFamily="18" charset="0"/>
                <a:cs typeface="Times New Roman" panose="02020603050405020304" pitchFamily="18" charset="0"/>
              </a:rPr>
              <a:t>.</a:t>
            </a:r>
          </a:p>
          <a:p>
            <a:endParaRPr lang="ru-RU" dirty="0" smtClean="0"/>
          </a:p>
          <a:p>
            <a:pPr marL="285750" indent="-285750">
              <a:buFontTx/>
              <a:buChar char="-"/>
            </a:pPr>
            <a:endParaRPr lang="ru-RU" dirty="0"/>
          </a:p>
        </p:txBody>
      </p:sp>
      <p:pic>
        <p:nvPicPr>
          <p:cNvPr id="409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23928" y="4432920"/>
            <a:ext cx="2363086" cy="23305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287014" y="4293097"/>
            <a:ext cx="2856986" cy="247040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8904708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73340" y="2924944"/>
            <a:ext cx="3672408" cy="343723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220072" y="476672"/>
            <a:ext cx="3305175" cy="588550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Прямоугольник 1"/>
          <p:cNvSpPr/>
          <p:nvPr/>
        </p:nvSpPr>
        <p:spPr>
          <a:xfrm>
            <a:off x="395536" y="476672"/>
            <a:ext cx="4572000" cy="1815882"/>
          </a:xfrm>
          <a:prstGeom prst="rect">
            <a:avLst/>
          </a:prstGeom>
        </p:spPr>
        <p:txBody>
          <a:bodyPr>
            <a:spAutoFit/>
          </a:bodyPr>
          <a:lstStyle/>
          <a:p>
            <a:r>
              <a:rPr lang="ru-RU" sz="2800" dirty="0">
                <a:latin typeface="Times New Roman" panose="02020603050405020304" pitchFamily="18" charset="0"/>
                <a:cs typeface="Times New Roman" panose="02020603050405020304" pitchFamily="18" charset="0"/>
              </a:rPr>
              <a:t>Традиционная поварская одежда состоит из колпака, двубортной куртки, платка (галстука) , фартука и брюк.</a:t>
            </a:r>
          </a:p>
        </p:txBody>
      </p:sp>
    </p:spTree>
    <p:extLst>
      <p:ext uri="{BB962C8B-B14F-4D97-AF65-F5344CB8AC3E}">
        <p14:creationId xmlns="" xmlns:p14="http://schemas.microsoft.com/office/powerpoint/2010/main" val="18369602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Повар, кондитер – это такая профессия, которая требует постоянного поиска, тв..."/>
          <p:cNvPicPr>
            <a:picLocks noChangeAspect="1" noChangeArrowheads="1"/>
          </p:cNvPicPr>
          <p:nvPr/>
        </p:nvPicPr>
        <p:blipFill>
          <a:blip r:embed="rId2" cstate="print"/>
          <a:srcRect/>
          <a:stretch>
            <a:fillRect/>
          </a:stretch>
        </p:blipFill>
        <p:spPr bwMode="auto">
          <a:xfrm>
            <a:off x="1043608" y="476672"/>
            <a:ext cx="7488832" cy="5616624"/>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Кто решил стать кулинаром, должен обладать тонкими вкусовыми ощущениями и хор..."/>
          <p:cNvPicPr>
            <a:picLocks noChangeAspect="1" noChangeArrowheads="1"/>
          </p:cNvPicPr>
          <p:nvPr/>
        </p:nvPicPr>
        <p:blipFill>
          <a:blip r:embed="rId2" cstate="print"/>
          <a:srcRect/>
          <a:stretch>
            <a:fillRect/>
          </a:stretch>
        </p:blipFill>
        <p:spPr bwMode="auto">
          <a:xfrm>
            <a:off x="827583" y="332656"/>
            <a:ext cx="7872875" cy="5904656"/>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Специфические требования предъявляются к памяти повара. У него должна быть ра..."/>
          <p:cNvPicPr>
            <a:picLocks noChangeAspect="1" noChangeArrowheads="1"/>
          </p:cNvPicPr>
          <p:nvPr/>
        </p:nvPicPr>
        <p:blipFill>
          <a:blip r:embed="rId2" cstate="print"/>
          <a:srcRect/>
          <a:stretch>
            <a:fillRect/>
          </a:stretch>
        </p:blipFill>
        <p:spPr bwMode="auto">
          <a:xfrm>
            <a:off x="683568" y="620688"/>
            <a:ext cx="7848872" cy="5886654"/>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Особенно важное качество – это ловкость рук, так как повару необходимо все де..."/>
          <p:cNvPicPr>
            <a:picLocks noChangeAspect="1" noChangeArrowheads="1"/>
          </p:cNvPicPr>
          <p:nvPr/>
        </p:nvPicPr>
        <p:blipFill>
          <a:blip r:embed="rId2" cstate="print"/>
          <a:srcRect/>
          <a:stretch>
            <a:fillRect/>
          </a:stretch>
        </p:blipFill>
        <p:spPr bwMode="auto">
          <a:xfrm>
            <a:off x="827584" y="350658"/>
            <a:ext cx="7704856" cy="5778642"/>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Важным является такое качество как выносливость. "/>
          <p:cNvPicPr>
            <a:picLocks noChangeAspect="1" noChangeArrowheads="1"/>
          </p:cNvPicPr>
          <p:nvPr/>
        </p:nvPicPr>
        <p:blipFill>
          <a:blip r:embed="rId2" cstate="print"/>
          <a:srcRect/>
          <a:stretch>
            <a:fillRect/>
          </a:stretch>
        </p:blipFill>
        <p:spPr bwMode="auto">
          <a:xfrm>
            <a:off x="251520" y="377280"/>
            <a:ext cx="8640960" cy="648072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Главная задача повара готовить не только вкусную, но и здоровую пищу. Недаром..."/>
          <p:cNvPicPr>
            <a:picLocks noChangeAspect="1" noChangeArrowheads="1"/>
          </p:cNvPicPr>
          <p:nvPr/>
        </p:nvPicPr>
        <p:blipFill>
          <a:blip r:embed="rId2" cstate="print"/>
          <a:srcRect/>
          <a:stretch>
            <a:fillRect/>
          </a:stretch>
        </p:blipFill>
        <p:spPr bwMode="auto">
          <a:xfrm>
            <a:off x="395536" y="188640"/>
            <a:ext cx="8400932" cy="6300699"/>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3" name="Text Box 13"/>
          <p:cNvSpPr txBox="1">
            <a:spLocks noChangeArrowheads="1"/>
          </p:cNvSpPr>
          <p:nvPr/>
        </p:nvSpPr>
        <p:spPr bwMode="white">
          <a:xfrm>
            <a:off x="1219200" y="994186"/>
            <a:ext cx="6705600" cy="461665"/>
          </a:xfrm>
          <a:prstGeom prst="rect">
            <a:avLst/>
          </a:prstGeom>
          <a:noFill/>
          <a:ln>
            <a:noFill/>
          </a:ln>
          <a:effectLst>
            <a:outerShdw dist="17961" dir="2700000" algn="ctr" rotWithShape="0">
              <a:srgbClr val="000000">
                <a:alpha val="5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algn="ctr">
              <a:spcBef>
                <a:spcPct val="50000"/>
              </a:spcBef>
              <a:buClr>
                <a:schemeClr val="tx1"/>
              </a:buClr>
            </a:pPr>
            <a:r>
              <a:rPr lang="en-US" sz="2400" b="1" dirty="0" smtClean="0">
                <a:solidFill>
                  <a:schemeClr val="bg1"/>
                </a:solidFill>
              </a:rPr>
              <a:t> </a:t>
            </a:r>
            <a:endParaRPr lang="en-US" sz="2400" b="1" dirty="0">
              <a:solidFill>
                <a:schemeClr val="bg1"/>
              </a:solidFill>
            </a:endParaRPr>
          </a:p>
        </p:txBody>
      </p:sp>
      <p:pic>
        <p:nvPicPr>
          <p:cNvPr id="1031" name="Picture 7"/>
          <p:cNvPicPr>
            <a:picLocks noChangeAspect="1" noChangeArrowheads="1"/>
          </p:cNvPicPr>
          <p:nvPr/>
        </p:nvPicPr>
        <p:blipFill rotWithShape="1">
          <a:blip r:embed="rId3" cstate="print">
            <a:extLst>
              <a:ext uri="{BEBA8EAE-BF5A-486C-A8C5-ECC9F3942E4B}">
                <a14:imgProps xmlns="" xmlns:a14="http://schemas.microsoft.com/office/drawing/2010/main">
                  <a14:imgLayer r:embed="rId4">
                    <a14:imgEffect>
                      <a14:backgroundRemoval t="0" b="48889" l="2222" r="22000"/>
                    </a14:imgEffect>
                    <a14:imgEffect>
                      <a14:sharpenSoften amount="25000"/>
                    </a14:imgEffect>
                  </a14:imgLayer>
                </a14:imgProps>
              </a:ext>
              <a:ext uri="{28A0092B-C50C-407E-A947-70E740481C1C}">
                <a14:useLocalDpi xmlns="" xmlns:a14="http://schemas.microsoft.com/office/drawing/2010/main" val="0"/>
              </a:ext>
            </a:extLst>
          </a:blip>
          <a:srcRect l="3800" t="-601" r="78126" b="50601"/>
          <a:stretch/>
        </p:blipFill>
        <p:spPr bwMode="auto">
          <a:xfrm>
            <a:off x="359764" y="155675"/>
            <a:ext cx="1180561" cy="32659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rotWithShape="1">
          <a:blip r:embed="rId5" cstate="print">
            <a:extLst>
              <a:ext uri="{BEBA8EAE-BF5A-486C-A8C5-ECC9F3942E4B}">
                <a14:imgProps xmlns="" xmlns:a14="http://schemas.microsoft.com/office/drawing/2010/main">
                  <a14:imgLayer r:embed="rId6">
                    <a14:imgEffect>
                      <a14:backgroundRemoval t="9861" b="89985" l="9833" r="94979">
                        <a14:foregroundMark x1="46653" y1="49153" x2="46653" y2="49153"/>
                        <a14:foregroundMark x1="50837" y1="48228" x2="50837" y2="48228"/>
                        <a14:foregroundMark x1="65900" y1="82126" x2="65900" y2="82126"/>
                        <a14:foregroundMark x1="94979" y1="86287" x2="94979" y2="86287"/>
                        <a14:backgroundMark x1="71967" y1="86287" x2="71967" y2="86287"/>
                        <a14:backgroundMark x1="71339" y1="83051" x2="71339" y2="83051"/>
                        <a14:backgroundMark x1="71339" y1="81356" x2="71339" y2="81356"/>
                        <a14:backgroundMark x1="73222" y1="72881" x2="73222" y2="72881"/>
                        <a14:backgroundMark x1="59205" y1="71957" x2="59205" y2="71957"/>
                        <a14:backgroundMark x1="57531" y1="21418" x2="57531" y2="21418"/>
                        <a14:backgroundMark x1="55021" y1="41140" x2="55021" y2="41140"/>
                        <a14:backgroundMark x1="84728" y1="42065" x2="84728" y2="42065"/>
                        <a14:backgroundMark x1="81172" y1="46995" x2="81172" y2="46995"/>
                        <a14:backgroundMark x1="82218" y1="40678" x2="82218" y2="40678"/>
                        <a14:backgroundMark x1="60460" y1="35747" x2="60460" y2="35747"/>
                        <a14:backgroundMark x1="60460" y1="40216" x2="60460" y2="40216"/>
                        <a14:backgroundMark x1="56904" y1="48690" x2="56904" y2="48690"/>
                        <a14:backgroundMark x1="49582" y1="54083" x2="46653" y2="53159"/>
                        <a14:backgroundMark x1="54393" y1="27735" x2="54393" y2="27735"/>
                        <a14:backgroundMark x1="59205" y1="25886" x2="59205" y2="25886"/>
                        <a14:backgroundMark x1="79289" y1="87982" x2="79289" y2="87982"/>
                        <a14:backgroundMark x1="66527" y1="87982" x2="66527" y2="87982"/>
                        <a14:backgroundMark x1="75732" y1="88906" x2="75732" y2="88906"/>
                        <a14:backgroundMark x1="95607" y1="92450" x2="95607" y2="92450"/>
                        <a14:backgroundMark x1="69665" y1="85362" x2="69665" y2="85362"/>
                      </a14:backgroundRemoval>
                    </a14:imgEffect>
                  </a14:imgLayer>
                </a14:imgProps>
              </a:ext>
              <a:ext uri="{28A0092B-C50C-407E-A947-70E740481C1C}">
                <a14:useLocalDpi xmlns="" xmlns:a14="http://schemas.microsoft.com/office/drawing/2010/main" val="0"/>
              </a:ext>
            </a:extLst>
          </a:blip>
          <a:srcRect l="6243" t="7658" r="9445" b="7955"/>
          <a:stretch/>
        </p:blipFill>
        <p:spPr bwMode="auto">
          <a:xfrm>
            <a:off x="3527884" y="149952"/>
            <a:ext cx="2088232" cy="28341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rotWithShape="1">
          <a:blip r:embed="rId7" cstate="print">
            <a:extLst>
              <a:ext uri="{BEBA8EAE-BF5A-486C-A8C5-ECC9F3942E4B}">
                <a14:imgProps xmlns="" xmlns:a14="http://schemas.microsoft.com/office/drawing/2010/main">
                  <a14:imgLayer r:embed="rId8">
                    <a14:imgEffect>
                      <a14:backgroundRemoval t="2429" b="99286" l="9355" r="91613"/>
                    </a14:imgEffect>
                  </a14:imgLayer>
                </a14:imgProps>
              </a:ext>
              <a:ext uri="{28A0092B-C50C-407E-A947-70E740481C1C}">
                <a14:useLocalDpi xmlns="" xmlns:a14="http://schemas.microsoft.com/office/drawing/2010/main" val="0"/>
              </a:ext>
            </a:extLst>
          </a:blip>
          <a:srcRect l="10980" t="2624" r="7864"/>
          <a:stretch/>
        </p:blipFill>
        <p:spPr bwMode="auto">
          <a:xfrm>
            <a:off x="7623190" y="106400"/>
            <a:ext cx="1197281" cy="32439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rotWithShape="1">
          <a:blip r:embed="rId9" cstate="print">
            <a:extLst>
              <a:ext uri="{BEBA8EAE-BF5A-486C-A8C5-ECC9F3942E4B}">
                <a14:imgProps xmlns="" xmlns:a14="http://schemas.microsoft.com/office/drawing/2010/main">
                  <a14:imgLayer r:embed="rId10">
                    <a14:imgEffect>
                      <a14:backgroundRemoval t="3125" b="96875" l="22736" r="73937"/>
                    </a14:imgEffect>
                  </a14:imgLayer>
                </a14:imgProps>
              </a:ext>
              <a:ext uri="{28A0092B-C50C-407E-A947-70E740481C1C}">
                <a14:useLocalDpi xmlns="" xmlns:a14="http://schemas.microsoft.com/office/drawing/2010/main" val="0"/>
              </a:ext>
            </a:extLst>
          </a:blip>
          <a:srcRect l="23528" t="3125" r="26146" b="3125"/>
          <a:stretch/>
        </p:blipFill>
        <p:spPr bwMode="auto">
          <a:xfrm>
            <a:off x="2123728" y="155674"/>
            <a:ext cx="1181185" cy="31236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rotWithShape="1">
          <a:blip r:embed="rId11" cstate="print">
            <a:extLst>
              <a:ext uri="{BEBA8EAE-BF5A-486C-A8C5-ECC9F3942E4B}">
                <a14:imgProps xmlns="" xmlns:a14="http://schemas.microsoft.com/office/drawing/2010/main">
                  <a14:imgLayer r:embed="rId12">
                    <a14:imgEffect>
                      <a14:backgroundRemoval t="2667" b="98167" l="9692" r="88106"/>
                    </a14:imgEffect>
                    <a14:imgEffect>
                      <a14:sharpenSoften amount="25000"/>
                    </a14:imgEffect>
                    <a14:imgEffect>
                      <a14:saturation sat="200000"/>
                    </a14:imgEffect>
                  </a14:imgLayer>
                </a14:imgProps>
              </a:ext>
              <a:ext uri="{28A0092B-C50C-407E-A947-70E740481C1C}">
                <a14:useLocalDpi xmlns="" xmlns:a14="http://schemas.microsoft.com/office/drawing/2010/main" val="0"/>
              </a:ext>
            </a:extLst>
          </a:blip>
          <a:srcRect l="12056" t="3550" r="12906" b="1980"/>
          <a:stretch/>
        </p:blipFill>
        <p:spPr bwMode="auto">
          <a:xfrm>
            <a:off x="5776641" y="134747"/>
            <a:ext cx="1080120" cy="3286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Скругленный прямоугольник 1"/>
          <p:cNvSpPr/>
          <p:nvPr/>
        </p:nvSpPr>
        <p:spPr>
          <a:xfrm>
            <a:off x="1718146" y="3337132"/>
            <a:ext cx="5616624" cy="3168352"/>
          </a:xfrm>
          <a:prstGeom prst="roundRect">
            <a:avLst/>
          </a:prstGeom>
          <a:solidFill>
            <a:srgbClr val="FF99FF"/>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rgbClr val="800000"/>
                </a:solidFill>
              </a:rPr>
              <a:t>На свете профессий </a:t>
            </a:r>
            <a:r>
              <a:rPr lang="ru-RU" b="1" dirty="0">
                <a:solidFill>
                  <a:srgbClr val="800000"/>
                </a:solidFill>
              </a:rPr>
              <a:t>есть </a:t>
            </a:r>
            <a:r>
              <a:rPr lang="ru-RU" b="1" dirty="0" smtClean="0">
                <a:solidFill>
                  <a:srgbClr val="800000"/>
                </a:solidFill>
              </a:rPr>
              <a:t>множество разных</a:t>
            </a:r>
          </a:p>
          <a:p>
            <a:pPr algn="ctr"/>
            <a:r>
              <a:rPr lang="ru-RU" b="1" dirty="0" smtClean="0">
                <a:solidFill>
                  <a:srgbClr val="800000"/>
                </a:solidFill>
              </a:rPr>
              <a:t>И </a:t>
            </a:r>
            <a:r>
              <a:rPr lang="ru-RU" b="1" dirty="0">
                <a:solidFill>
                  <a:srgbClr val="800000"/>
                </a:solidFill>
              </a:rPr>
              <a:t>очень красивых и очень опасных:</a:t>
            </a:r>
          </a:p>
          <a:p>
            <a:pPr algn="ctr"/>
            <a:r>
              <a:rPr lang="ru-RU" b="1" dirty="0" smtClean="0">
                <a:solidFill>
                  <a:srgbClr val="800000"/>
                </a:solidFill>
              </a:rPr>
              <a:t>Учитель, дизайнер</a:t>
            </a:r>
            <a:r>
              <a:rPr lang="ru-RU" b="1" dirty="0">
                <a:solidFill>
                  <a:srgbClr val="800000"/>
                </a:solidFill>
              </a:rPr>
              <a:t>, художник, актёр,</a:t>
            </a:r>
          </a:p>
          <a:p>
            <a:pPr algn="ctr"/>
            <a:r>
              <a:rPr lang="ru-RU" b="1" dirty="0">
                <a:solidFill>
                  <a:srgbClr val="800000"/>
                </a:solidFill>
              </a:rPr>
              <a:t>Рабочий завода, поэт, прокурор,</a:t>
            </a:r>
          </a:p>
          <a:p>
            <a:pPr algn="ctr"/>
            <a:r>
              <a:rPr lang="ru-RU" b="1" dirty="0">
                <a:solidFill>
                  <a:srgbClr val="800000"/>
                </a:solidFill>
              </a:rPr>
              <a:t>Пожарный отважный, </a:t>
            </a:r>
            <a:r>
              <a:rPr lang="ru-RU" b="1" dirty="0" smtClean="0">
                <a:solidFill>
                  <a:srgbClr val="800000"/>
                </a:solidFill>
              </a:rPr>
              <a:t>геолог </a:t>
            </a:r>
            <a:r>
              <a:rPr lang="ru-RU" b="1" dirty="0">
                <a:solidFill>
                  <a:srgbClr val="800000"/>
                </a:solidFill>
              </a:rPr>
              <a:t>и </a:t>
            </a:r>
            <a:r>
              <a:rPr lang="ru-RU" b="1" dirty="0" smtClean="0">
                <a:solidFill>
                  <a:srgbClr val="800000"/>
                </a:solidFill>
              </a:rPr>
              <a:t>врач…</a:t>
            </a:r>
            <a:endParaRPr lang="ru-RU" b="1" dirty="0">
              <a:solidFill>
                <a:srgbClr val="800000"/>
              </a:solidFill>
            </a:endParaRPr>
          </a:p>
          <a:p>
            <a:pPr algn="ctr"/>
            <a:r>
              <a:rPr lang="ru-RU" b="1" dirty="0">
                <a:solidFill>
                  <a:srgbClr val="800000"/>
                </a:solidFill>
              </a:rPr>
              <a:t>Их всех не назвать нам, </a:t>
            </a:r>
          </a:p>
          <a:p>
            <a:pPr algn="ctr"/>
            <a:r>
              <a:rPr lang="ru-RU" b="1" dirty="0">
                <a:solidFill>
                  <a:srgbClr val="800000"/>
                </a:solidFill>
              </a:rPr>
              <a:t>хоть смейся, хоть плач!</a:t>
            </a:r>
          </a:p>
          <a:p>
            <a:pPr algn="ctr"/>
            <a:r>
              <a:rPr lang="ru-RU" b="1" dirty="0">
                <a:solidFill>
                  <a:srgbClr val="800000"/>
                </a:solidFill>
              </a:rPr>
              <a:t>Мы вас познакомим не с ними – с другой,</a:t>
            </a:r>
          </a:p>
          <a:p>
            <a:pPr algn="ctr"/>
            <a:r>
              <a:rPr lang="ru-RU" b="1" dirty="0">
                <a:solidFill>
                  <a:srgbClr val="800000"/>
                </a:solidFill>
              </a:rPr>
              <a:t>Прожить без неё мы не сможем с </a:t>
            </a:r>
            <a:r>
              <a:rPr lang="ru-RU" b="1" dirty="0" smtClean="0">
                <a:solidFill>
                  <a:srgbClr val="800000"/>
                </a:solidFill>
              </a:rPr>
              <a:t>тобой.</a:t>
            </a:r>
            <a:endParaRPr lang="ru-RU" b="1" dirty="0">
              <a:solidFill>
                <a:srgbClr val="800000"/>
              </a:solidFill>
            </a:endParaRPr>
          </a:p>
        </p:txBody>
      </p:sp>
      <p:pic>
        <p:nvPicPr>
          <p:cNvPr id="2050" name="Picture 2"/>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195262" y="3545956"/>
            <a:ext cx="2047875" cy="3078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7099331" y="3143318"/>
            <a:ext cx="1861533" cy="3480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51sad.ru/wp-content/gallery/kompot/2.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382301"/>
            <a:ext cx="9144000" cy="64757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7081520" y="6482080"/>
            <a:ext cx="199136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3663883774"/>
      </p:ext>
    </p:extLst>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51sad.ru/wp-content/gallery/kompot/2.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382301"/>
            <a:ext cx="9144000" cy="64757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7081520" y="6482080"/>
            <a:ext cx="199136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3663883774"/>
      </p:ext>
    </p:extLst>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51sad.ru/wp-content/gallery/kompot/2.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382301"/>
            <a:ext cx="9144000" cy="64757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7081520" y="6482080"/>
            <a:ext cx="199136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3663883774"/>
      </p:ext>
    </p:extLst>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png;base64,iVBORw0KGgoAAAANSUhEUgAAAJAAAABsCAYAAACFFjvaAAAgAElEQVR4XtS9aZBd53km9pzl7mv37Q1o7ASIHSBAggQIkgB3ShQlipZk2R5JtsYVeyqu8jiZJP6VqlSlkpr88EwmlYw9HtkjedFCLaS5aSEJkAAIECAIEEsD6Aa6sTYavdx9P1vqeb/v3AapSZypmqrUtAoC0X373nO+837v8jzP+37G+InjwZK+AcAw4JuAFYvDh8F/wrcCBO0uLMdHEASAAfW3HYEZi4FfBl8IwOu0ELguDF99L4AHMxKBGVXvxy8TPrxuG3D5HZNvhoA/iNgwojF5b/ldfka3g8D15Dr0R8t7yGcmkzBMs/fvwHXgd7swffV+8scE7FgMgWnBMPhZPgzfg9ftyjXylfLZlgk7nkCgr5HfdLsdGN2u3K8Rfp+3YJly335gwOTPTMBrqetUa6GvNRqBEYl+an3cdhPwPJiBWtsAPsxYFIEd5aXJfRtcn04L8AIYgVozHwHMqFpHfsna8Pstvp+vfk8/A3kt1yWegO/7MC1TLspwXbitlrzO5Kf4PoyIBTse41XI+gaGD9P3gWYHQfgM+EG2CSuWAEwTLq8fBrxuB7bn4/zERRiTx08Ew/0DckO+acJIJdUTkCfuA20HcBz9LbVChm3LzctKGBaCwIffbipDk8VRi2FEbAQx3nj4sH0E3TZ8hwtuwAgCWGK4BsxkQt1I4MPyAridrjw6/lsZJODxnQ0DViIlC+Vx5fnurivvy0Xne3Aj8ELsRByeGJqhFogG2+wAXCj1EsC2ZNPQyPgphufB7dAoHL0GfAiAJe9rwZDr5P1xQ/kIOo58vsvr9g34XJOoDTOq10euKYDH9fFdPmJ5QHJzERpaDKbcN1fNh++0YbliOeoa+WRsC0Y8Kv9tGaYYgN/swBDL6+0jWRvPMmDHuCEC0Mr5voHjwuw6gM+nLKsqmyESj8m18N5935O1owF5hg+DL+G6c3NHYvKs5dkEAfx2B37g4uLlCRhXPjwaDA8MwPJ9eIYFjwYkDzyAaQSwux48pytX6XW6sKM2/GhEeSHTEgPiDQXdJqyOKztfjIwezOZuSCHwudz8XgCz2ULge+JBZCfQaG0amvJovhEgQvvqtNHtdGBZlvJUfOhRW+24RFZ+V+16Q7yV5TpqsQIfAT2RacFM0gPZcj80oMDpwmx1uZnktS6vJxqBFU1xbSGrxiV2XKDNe1Y72hfP5sK3bSCZFsszlSkg4D37XbUpuEOjNkDjiUTEcLkgyqPSMNQ60nXxfryILd7C8JUX8eDCarcReK6sred68vk0Hs+OwKDbk3sMYDSa8LsOLH6Oz72ujMKLmEAsJr8na0ZTdx0YXVc2EA1FDNOOwopF9f0pQ/QcB+DrjAAGn6ltwY9YMOy4bBpaOo2W7+X7LsbGL8EY/8XPgyUDBfiOCyMSB/I5BLzBgC7QgNHqwGi25aL9Tgd2LIIOrTebkwvmjlOWW0NQb8oHm6YhD8SP2oj09cHlIuoFN6t1eK0mbNuGJ79owDVNRPM5tWjwYfsGUKvCaTZh8qFxwTwfnmmIVzMKA/B8H5Y2QnR4jS29Q3z4XRdWNAonasPK5uRzLO7uRgNmsy17kL9P7yPvx3uxbfieB4uGX2/BdBx4/LfHwMCo4iovmU7D1JtG7rPZgtnpAq4H33Vkfbr00Jm0PFzPU0HVrNZgtNQ1qpBjwIlFYOXyjFgw6VnpbUpl+NwQ8rs0JBOObSGSy6twKvHPh1GuwG21YYsBGfAdZUx+1ELQn4PnqfUR4+VGbLSV5w18uK4LO5ZEEI/CTDLFoPcLENQa8FptWLxiz4MfMWHEojDSfNaWXI+8Z6MFo9PBxSuTMCbffDMY6qPRWAgiMRh9WZUP+cqLWM0WUGtoF8vNZ4gHMvM5tcG0BzU6TQSVKgLGb32jVjoNP50Sbyzxl+GhWILlqpxKwhw9Sn8evq1yBrpdwwvgLRQlnMhOUrENpmHCtQ3YhYL6XLpoyQdaMCu1xYvR1xRk0ghSCfW23KDMlYqVXh7BkMj3sAb6xWMpj2bCrDfhVau9/EI8m+ReCQTZ9OI9804bDaDeVMlP+LnxOMxsBgGtUedGqFRh1BsqMkkIMxHkM+KB6Cl4n6brwS3p9ZHbC1SYHuhjQqfvg8/GARYq4vHC/Ec+ndcQi8Do74Ov80mJHO0WjEodlkpilQfi/+Uyck/hN6xuB06xLHmO5IgmUxIL9sAAArptemK+BQ2o3sD41eswrrzxRjCQzQCmhSAah9GnDUM/MNRqskByoVxI/p1MyALRoj1ZowBuuYxotyvhgw+B5mGmkuBD1OFcwmR3fgG27EquoTIM7mojmRIXLcbm+uCCM/cKE23elCyGbcDo65PQF4hL5+u78ObLsPl2Ydzn3xm+b0Jdu+cDDMWlapgFSN7HhbEK/ZL/qYQiQFCuwWy3ewYR5mA+Q1M+q0IJX8l7rdfFq0k41smslUrBp7ExhOun4ywsIOYwB9KJNr1nNgUkVM4pBtR14c4viDdSqyomDuSyMJMp+QyL3s/twihXJbcJk2ifXolb0jYR9OVVTieZvgEwLJYrKkJrO6ch2P39Ekb5OrmXdht+pSoGxC+fYduwYA0UxAMZ8mwNuJUajHYLlyavwZh6661gIJuWFyoPlFNvKCHVQEDX26Dr1bGXbxCxEeWHyxWpa3RrVViNpiSy4YIH3Im5nHKR9EBM/uilGBalIpDUHX42AyPF0KCSPtML4FcqCDpdyca4m6S60P8d5PMwuNMYln1I3uBUa70HLg+T4YkPOx5X+RI/L/AQzJekCuQXA6bDcFPo12HbYFSGO1+EpR9Or+rhyscZ4rO9SlGut1rD1PhljF25gs8/8giuTk9j7MYNfPHFL/XWh6/zyiVtlHzMan2DZAJWLguXhsFcz/UQVCpAR+VzfOLMCY2+PKx4Uhmprm38Iu9DGZByPmqNxfMMFlSVypvh2lUb8JvNT+WNLFwihX64fI1O1k3mj/NllU/J5wToRgyY/f1iQLwkPjN3YQG24+Di5BSMy2+8EQz38SEz4w4NiDZooFHuoDFTw2CWGbqueEwTdiYDPxnX3ofpTxdurY602YGt8wPZzfRA6ZQqJQ0DUcZz3ni7q2448CSEIJeDyXDHxI2L5Prwq1WYfIhcR+ZaYeXEG2MIs024zBd9A935IsywatKLGVgmogOFuxYICJwOjFJNFkZCo9sBjRz5vORysmu5k6t1BC3lgXrJOhc6Hhej5EMKdzJd+eFDh/H9n7+FP/kn38C7xz/EbL2Gx/ftw5YtmzG/sIBWu42Nw8P4h7fexO35BTy8bTuu3LyJZhDgvp07cOjECWxctw7FhQU05ot4Ye8j+OjCGM6MX8K2DeuxcsN6jC5bjuOnTiEei+Hc+Qt4+N712LRyJV49eECMdv2qVcim0/hobAz3734IC+Uypmfv4KHt9+HyuTG02y3s3LARB04cRz6bxf1btuDY+CVk+vKoVmtotJpYNjyE2Ws38ezuPVizbJnks2COlMvIBmMKweBGAzK7HVyaugpj4q03g4EsE1gTMLkb8/BMYPZaE8deu4XrF6vY80Qem+/P4cSBBVTLLp75+lK891YZlVIXmx8ZxMEfXEe91MHmHRlk8zbe//kCnvnyAHY+OYTzZ7p4/d9fwb6vrkDQ8VC+XcWzvzGEd/9hHrWygwf25/HumyW89CcbMH+zhaOv3sLQiiSaxRY+/5tDOPjaPBbudDBzs4N6xUUsYWLnEyO4c6uJnU8Noz7fxfVzJXzlnwzh2KEyDr4+jxe/MYL129IwWBDEI/KsBb+oN2DUGr0kVlw+E+18RkIZIyq3GcvUoFaXXEyqShiqjGfCWsjq0BnA8gGv0cLhD47g9MWLqvSlsVsW2sScggBLl4xgcGAAT27Zhn/zH76LO/Pz2LB6NcavXkVhoIBINo1HH3oIiXgc3/v7H6A/mcTTD+3G2YkJuZZKq4nblQo2bd6IYqmE+fkF9GWyWJLN46Unn8T3Xn0F2++9F2cmJtBsNvGlp57Cq8ePotVqY75YxGN79qBZqeD06U/w5J49Eoambt1CNpXCmevXkO/vw+5dD6BWqyEZGHj/8BE8sGULPrf7YckL3bgFK5dRZbznI2Ja6LaYFzcxfvkyjIkjh4KR/oK4W9O3YGfSuHqpijf+4iKGV6Uxe7WOTJ+NeNpCLh9Bs+Ji7Y5+vPqXV7BqSx+++t9tlVDy7t9cwsLNFoaXJXDpdBmZnIUv/cE6vPn3N1GcbmLj7kH4XoDKTB0bdvbjZ39xGSvXp7H3hVH86gc38dX/YTvuXK3hyM+uYf9vr8HP/91FPPbiKD544zYe/9oyDI4m8ON/PYFHXhjCsk1DePl/v4gtj47g/KEZ3PfYEDZuSeGn/34K3Y6HfCGGz//uCkQyGQEpWRDQnVvEa0plVeFI4mpLpaFAUQOmZSnv4rmSDwQsV3UaIeU865N0UpXWpiFVGkvaQ8cOo1Zv4O0D7+FLTz+NsakptD0PzVYLsVgM2zdvxr4H7sef//V3UW/UsWb5ckxdv44N69cjkkrh7NgYtm3ahLMXLmDt6FKsXrYMn4xdwEA+h9sLRcxXKjAsC7lcDtFoFBHbxgMbN2Hj2rX4mx+/jO3r1+Ps+CVUqjV02m0UlixBtVaTzx8eGsL09LSAf7vvvx/vvH8IuUwGa1auQLqvH/PlMjatX4+FUhFj58fQrtexfeNGJCJRPLVvP9y4DYuRSWKaKlpYoVkdB2MXLsCYOHFcAYlSGJgwozF89ItbuPjhHWzdtwRnD05jy54CTr17B0vXpjF3ownHCZAbSqLb9vDM763HG38+humJCva8MAq346M810Zlro0Ne4Zw+XQZqVwUhaWM4QFuXizKa3IDMXRaHh783FK8/GcXVQLtBuhfmsRv/Y87ceRHE5g4uYD8YBxf+efr4XQ8/PhfX8K+31iO0U1D+Lv/+RSmL1cxMJrC1/90M2qzDRz88Q3semYEh1+5iZf+eAMGlmURWEwS+fAVkIiWTni5GJ4BI6qARBqOQoEChZe0mM/pqlnnCOKhBRhl8kWgDXBabakWmcSa9HPcTZEIWr6HTqcr4YKehEAiqxiV1xrodjvo+AEy+X40W03EY3E4ngu3WkWMOBvLesOS/KjabiPX349IJArXd1Gr15GyLIVFCYKtvghDNDodpPtUDiTfNwzUq2XETRPvHzsGp+vgsd0PIRZPwOLGsWwVjYMA3VYTfqeF6ZlZzMzOYs+uBwUHMi11PWHCS5yKG0yAxMvHjweD/QMq2SIIFoni9mQNP/tXZxGJmagXu4gnLWx9ZADdjo8jr97CIy+tQLIvgatninjpX2yDZRv4+PUpnPjlNNZszUl+wAdy7oMF3P/MMjEUGhHzm/d/NIVHX1qGRNrG1LkKHnxuKQ788Dp+47/fjrnrDRz+yZR4o8rtCr7/v57Do19ehgefXYJ62cHL/+oiHntpOZZuGcbL//IT7HhqFBc+uIOh5UkEvouTv5pBtj+K0mwHz35rDXY+vQwgVSAGwHjjCjVDQFPlYCbABYrGVXWpv7jD0G0pHEgn74Lh2lGYEfVaQWWFmnEWUWspIEwEgtSrsnuReqirBxqW+zRAfq7JB2hoQM+FQcMV3Enj+UTUSTlYBEQXqSO/3RBPEFZsKhHWP4+nPvVaAqjM/8IkXAoY2QxRha7r3M93ukI1MddR70eQl1hZbBG6kFDmAq0mLk5ehjH50UfBYF9B9h4hc5tJpWGiWengxFvXMXF8Di/8V2sxMJrA+z+5ITnRS3+yCRc/KmPykwWs3t6PY69eQ7PaxbZHhhBLWHAdXwzptb+8gpf+2+24cPQOUvkYPMfD9XML+Mofr8fY0XlcOVvGQ8+N4p0fXsNX/nQHZq/VceQnk3j8d9bh5//uPGzbxNf+ZAPSeRuNiosf/euL2PeVFVi6aRAv/29nsOu55XBdH8deuYp40sSuZ5di7X15uc7iTBsv/TdbBGlWVWEgYJuhKRK1QIbkMyZLaVk0xZAFfB0hCf3AVXXji3cmAh/iefRUROdZDUmOwFBJQ9QGpDgv5QX8Rr2HpUkVxuqKXCHB217Z7MFkfiGUg/YqNC4i1sKt0X1p6KNDTjHk4JQXEh9K40imFH+oXJAYeEB6RnMMUqkx2pDKoAErOEzooIBcoSD3an1YrdmJpFpDwYEC4R0tp4sLQmUc/zAY6u9X2XU8AsOKKjyFF8SEkKW04BeafJSrMBEhz8TXGECz3EXQaSGVssV6e8imFYGZSAgaq/AKX6GxrLbUdlFgGElP4aM01uP5aM3VEIv6iBBL0QYgO98AYlygcMvpK/MJNejyXSAHsiyRuHgQLq+g0YEviXTAklkvOHMLoRMIY3iOhCbmNbKQhPJJ6GoKQUA/7khNvRLkMwkJdGhsi0CicIU0DssCV453RVRd+FjNewmKblswyVspxkFs2K/VxKuElR4ReCsRhx/nOnqsplW12ulIuS8VLsFXsQJTPXB6Nl6beBcusYuAbIIOnwoWMRAkk+Jl+L8g8GCQ8yT6b9nwLXoaD17EghVPqdeQErEZt12g28XYxDiMqXfeCQq5vCyoR24klRJ43GUJbZni8lGvqgRToi5gRKOwU0kp47mIvPigUYdJ2N9xBdNgVRMkEgBZdlYx8tB8GM0m0GoJz2MxweUO5o1kcrJwapEsmPU6XNIEAvZoEjfw4MciCBJJuR7FU/kwmTvMFZWRRiw4rosIH0wkCjMRk98X5+B5cMpl2ML8K06HVIaZ74NH4xQKwRIjM9stoVFcgpk0QWJYRG3TJHIXYX2fbHytBtuioaowI6VvjFyhCYe8H2+hWlMGzgvhA2QiH40JTkXu1CbXRZyqXpf8gutDWoSkqckqMangA3JykvfUavCbbaGE6E08x8XpiQlJ+nc8uEt5GI3iB+22FA/8nh2NoNPuIMZcLp2Gpzk7+jzb89AtlXBhYgJu4GHHvet1lVoQLoybyo7ZcGoNWK0OJq5fhXHlzTeDYWIbNAbTQoQYC4lIehImk9UqrGZb+BM+NPERAhBmxNqFI+PCcOcQMheikOWvKRWLm0jAJIhOHIhUxEJRrFfhrHpxM1mY6ZyWC/iSDAYLJXkcAiyGCyELGMDPpWHGk+p9LRPtWhmRmkp6FWmrqgXiQE5Eexshz315XxqSGJvvwIlEYOULsv2ZG5HJNxptQZjD/EX5Fk9xe4MDdJpabxAIfcPF5GvJlBM7Jn1CGke8uE6t/HIZJpUNYcCil8lngVhc3Z+oChyhemzBwzTVQ+MnLZJQOBnpDbS66nNDeY3Gq37wi59j2fAIDl+8gNWrVwmoW6pW8PC2rTjywQfotjt49P77MXnzFlpOF7sf3oNSs4UzFy6IRxrsy+HsydPYuWED5kol/O7zn4PPlCZDdsISYJkG4BCtbtdxcZIGRCpDgCLqf2wY+TxMxnkdly2GnGq9lxBKmEkkYGTSPaSVP1QL1IJBt8lKmIuXSsIQykOtYiQgIlsGd4TkB0Jl+EAqAzOTUw/MdxU9Ua5ILiIeT+cDYS5iDfQp7oy7gj9z2jBKlZ52R6G4BgJ+dpxSBBXPiYR7cwsiSZBEMnDFgGypWpjMKjmKz/ulJ7grsSbk7RsmLPJMktCqxbSbbXjkuWiQct8BjExKaZZ4DUIT+OguzCPqMnlXxKmQyNmUzleUiVLu4ZersEjMamNh7hXkcggSzGu4mQCr6yEg6eovJtHc4H/5s5/ixcefwIGx8xgcHkKxVMbyJaOYmryMTr2GZYVB8VgLlTJOjV/C/n378KM338JXX3gB1XoNhVwG42fH8BtPPIGfvP02/vClFyU6mLk+lVDLxQeC+pvNGi5NXVNI9Eh/XmUSXL0BwtY0IJWikD2X+KkXXRYlFhNEVnINvQvIxJsMT7p6CF05SGjqBeOD80ollWPI7wqyApclZV9+MckkV6YNSOWx6oGLoXKnk/yk1oh2wgfEBLFUViy15pU8w4Tdl1eSCfk9PiAfKJYXSUjXg2ebQj4y7kuoo+am0e6RqeHni9zBJLHY10Ot5brKVZjd7qdoArL2foayD3piVbGB5CzXiOFdJ/Bk7IUzk1KcHtETNt4UvZRcteRbTjIJi3CAJMEmDOqKihUpCsIvGul3X3sN+3Y/hGOXJ7BuzRr84uBBRCIR3LduHW7fvInRgUGUqjWMX7sq+qUnHn8cl65dw525OVi2hS89/RQOvXsQn3/4Efzq2DH8/he/pLhHUj2ST6liwmg2gGoNl65eXaQy1F62EAyQWFRuX1CRYhm27Bz1R74bjcLqJ2Gnklr5PpVsXCQtJ+Pj9plT5bPijWSHcQeRkW515N8MYrLI9BRSOSjG3fIDkHw0dJVxt/FKlUHykwl+mLiyTOXCC36giEmXGYk2IGV8+gHN3x3CAhFgmYU+GEwc+SqG5IWKELQhURmy8ZSd2NxgGlCjsfoLJUTo2Rh29foYDNskpbkppXrxYdRrgoIrMZm6Hj8eg5nL9iouCdlUFTApD6keekRu1lhCAZiBAd/rwp8vKQWmDvG8lqNnPhEy9eH9+yXf6Xa7UjxQ4UV8SeVfQIMAZyKO+NAAPNtGo9mUYiNKIna+hI/OnEPXcbB/5/1webncNAJn8PM9UUrYvotxeiCGMJFzcIdSfprPaY2PAr1ILNoiLdVSSCa6TKJJulLApAm+bqmMGBNiXTpyR5F0jfT3S5IoJCD5XeGtlEkJmUoDzGdgxnibOmfgwpA9bnc0ArpI+PE3KS9gAhBiN06zDrumvJ+wNTQCsuzk+CJRRV7yzVllLZQlFxLjl9dB2HjRA3F9CZKVajBYcdwVwqT0JRfGtQoxlyCAM7eAqFSVIbFswCcGlMuoSkcnQc7CHGKu28N3mCuyaKHnlQSfxuE6cBZKiNIwGcLk+khm5oBIQu1+yd34ENVGuPuL7+FyQ/TlldhPr4VTr8OmBFZSBF0t2gzdeTGgEOYAZcklxcb3PoeVIvVXer2kEuNm9X1cvnZD6YEGaeEkQU1bYjylHbxYJk2UF9CA7lYAcoEifbkemSrKt2oVNqsrCX1kgQ2lNclkmCr3klafhsHqJ2TemTek4zDTGWWkYcJDdr3REn6KeUWYaFJFGKEB6epMyl3xQFXxHgomoW7bUg+H+IkGNpnzcOeKLJPXTIKU1RM5M6kSif6qTSNE7l1MN72dhG4tlRBPGD5Ilvz6fuRvyf0YwtQ24ds4xXnY1HmLtFx5ISOVgpHJwNVhl14v1EvxNyWnIsWUTsFKqxzRMzzYPrTwTH2ufIlngxiQ1d+vknJDh2+i4FQ3UKdOdahUgXHYZON72vIAttMVAxYYwfdhG744C6OvoNQKkgn58OeKUnErPZAYECUcyoC4mNyN2pHApaWzvGUZz+qFF5tQMgRRFCp4FUatLuFJobTqnrx4DJF8XsIJjcqiQKqk2HiFc5rihlkpiRdg2CMWwodbo4Kvq3TMst5UP2qRdz8FZaIEl11lea4IoVT+pfMiPpT+nCgM5H35OoYa6m00ziU7mjhTf5/IaiX8cZlp5FQ5MsxozIRsPZNnhiZWmPLgXBd+pQaTUllCCqFnzVKtoJJo5VYDoFISGiVEi8RDJOIwslnloQ0DNukEhgfKOkJ9EY2dlWKhoDVH5CyhihHmQPw9SpF58fw80iASUfg69fmG0xG9FosEKxTrByZiQwPoahUCrZUaKJb7TCPk9wmbEM8q0OPb8HxPsDSUKDnp4uJ1GtCh94LBfD8iUVtkMtSokHMRHbBtSteBwSqHC8hdKThQTEhAx3F6JbZLoIxSVUux337gwUrGBbOhV7IoWKO9MdFud1RlxM8gvmKaiPX16bxIVVAUnjGxo6rP7TqIxQlc6mQ6ldY5gnLJBD679YbyLATEohF4beInOVh2pPcZdLtupaLuzyOq5Qv/ROhC1lrUlJR9OPAqFZw4cwYfnT+He1evwVP792uvEZfFVJveQMCEu9NEhJ9JgT13dCwBg/dN6IPXw7Vr1iX3sy0brufirffew9TMDD7//OexZvXqHpHr1+uwHEfpemjo1EUzZWBqEUpaxNAWEI9ExTMQs7OTMSGrRUCVTsnDjhAcZcjyHDitprDpFMoLTuc5Yrzk95gbuQyVBBxrdVjkx3RBQhzLyjHvIzKrRPVMLbiO56dvwpg8cSIY7C8ISuz6VBEm5EN6XQ80mo4rSaLkHTQGaddRBJsYgA4JFHaxHFayTYqybQGqbFY3fNCWjW6zjgh9NnMkXhy9HfElwur6osV7UeOscyfesACPOvfwUjEVEiXkcOc7IsHg7iL5KKFJujeYV6lcTkIQdzbbiiiKDyWafAUNXVy+pgRcDzeuTOFnb76J3//GN/BX3/97DA8N4r5tW3GHcIVh4PyFC9j94IMo35kX7czlq1OCJW3fshm5QkEA1LffeRtnz53F0088gdLCAkpzC7h28yZ2bN2Kn7/7LlauXoXde/eiVi2rsA/g0rnz2P/wHhw88gFeeO450f+8/NpreOLx/Th45Ag2rl+PfC6HpX0FnDx1Co/t3SPX8t6xY9i5dStOnzuP/NCAMPeUcNy3bRuuXbsmWqG1q1bhw49OYvXyFUhnU1i6fAU+OXcW1UoV9WYLq1eswP6HHkQuvSjfYNXISCIek8tKD0Q+sdvFeWqihUwlDqJRXOkm0DfDeEuVPl+sYrwid5gv2EmlkJMoz+SNcZbJtoA49Nq+4EnsKeIuoQEyWpCsI1otNga25rBNiHC5kknQqOiiA6cFXyvuwrRIKhO+OTsj9JdECc+VfirR84S5lW/CT0ZgaryIJsTdw5Yd6M4E8TakAWLsM6OHpNtXXM/5C+dEwPWNr34FP3z1VczMzqHV7QiLTelGXz6P0ZFhXL12DZ12SyQWAqIGwDNPPYXt9+3A3/3oh2JsgwODeP2N17B86Sg+98TjePvQ+8hm0ti0YRMmb9wUo5ovLuDBHffh1OlPsCIcoVEAACAASURBVHR4CNMzM/j2138bqVQa/8dffwejo8tw6/Y01q+7F1cmJ7Fx7T2oVav4w299EweOHIFtWiiWK1gxugznp6awedNGnDh5EoMDBaxaugxnz5+VtaNkZMnQkMhM5sslRGIx7HvkMVRrFZw/fx6u08Vz+/fjvi1bFGBKsjlUIGhFA9eQFM6FKxOKTB0QMpX8EZvsSKayVcdDYAXyQorWVYmtkzKLD1xxV73y3mVrC0OcRjlk1xvCdCtgknHNVWyvtOnwj+LVCOuTLOzBAo4Hr90Qz6EMbRELEiNKqoQ7/HI7LRjsYJAQphJuUwwoCsOKaAkpDdOXpkG+TsIKV4hVRjQh18owy5+5nTaKxTn8+Xe/i0JfHxZKJfzXv/d7qDTreOfwB3DcANGojd07d+Lo8ePYtW0rjn10EtVaXTbV+vXrsX7jJrx/5DBGhoYlvE1enkCpWJLKbPP6e3H6/DnYdhT37diBg4cO45GHH0alXBS5xcVLl7B90ybBcjLZLI6fPo0LE5exdcsWlMtlEZaxGir05fGH3/oW3j96VDyE7/o4cuI4oqkUvvLii/jVu+/injVrcPSDDxC1baxfuxafnDuHbCYjwOF927djrljChvUbUK/XcOnSRdETrVi6FAP9/Xj80cdkg7HxMkTqWQG6TEEcHxcnpS+MeqCC4CqSX7FhMCx7GfbY5kFlnk5QhQilZ6GhiftRD7LL8CVJnUJ9Wc0IHULaQ7cJMaa7rQaYogviGwJqJB91Ix7LVhKITEzZ90QuipyZTpBUacwcSKKkKmuprWFVwBYc1dKmEF/iLBYJXdHU87Xk7DqKrtDhlyGQZKWAeQpGErKQrTU0hlqjJu6fOJFUThJqDVTrdWRIqbBrhWsCUnxttDsd9DHpZNOgJjplk3U6cNtd8WLpTFqMlH2eiZwCCEWzJA2S6l5C/k7emLwa+7gsE47noVguIce8iPiO68r6iCTDD9BstxHNZoXjs/X3qtUKEsSwWCLonjgahhVPKACVm8Zz0Ww20K7VkNfcKNda6CKi+XoTCwZGuMbzMCZ6oF+9E4wUBpSan69KJVTnqWkiObqst8v/S/2P+vVrmqR1EWE8L9d7nRvSEyCcnWptFhiAjZONNmyt2/Y8hm/qhpSy0WQnBYlcvSm8Ulk2BB+kyGFZ7ZGQJgLPsltXcWxMoPSDOQWLj5htCbZipNOSW9LYKBGTaokFQMRWiS3Lbqop2QIUftFDs1uGhk4DImHMgkO4tgDIZpWMRacXgtTXm6pqo8KALdFUFRAJZxXHayIBTUPi+0oRpUhqk+1EqUSvC9hisVBvwe46KoRNvfFWMNSXh6t1LATfaJ18g8yatf+l2k3vupvXphQuxIdLErdc65Guog/g7qaoPuyGYqXRdqS1R9E7Gn2nRxWAMK2MTjwg23oaoJREuD3d9kISmXyYCuYqpBIOYQOiouk0LWMTaO2Dy45P6ZsL4LMvy/FEdxOmB3wmTGT5JQI3Sm0JNRA20J5c3pGfz/BNvo6yCyFpA/iNJuwqgUSNfEjPF4HWPIIoOUBVrrA5U2AJnQODFSQVFSTOec30tPRcra60XV24yq6M11+XrgyWc340pnAO7a4yq9f8owZEcErLWYQKWcxMdMLbQz4Wf/KPvul/xhfUpyY10soH7iKYKylIX6gVDy7pFgJvOoRJGK+TQK4uykX4ICS8xxHQA/Fh6/Zks9FE0GjK+4W9YTYxsnhM6aZ1vuUWi4h1OopkZrVNbyiIPjtTlbFEBL4oyuAClXNqwJPPJ5GU7zHkSj/evGq8lLAahhcNLVgDA+ia6rVy3cTx5isK9deVLA2BxhtyhYKnMWWg7CPE7qk8JFZFg9QeWtaJyod6BWOCA2k2nomzwd4jMsnMh4IA2TX3/KOPMgi6uPDha4jHI8gN3Yt4PI9oOgXbZjIuSZIyrP9/7Ac0IPEizHnYm75QlnJfkFYyyywI2NqtSkfVT1Vn18Fin5nEf2KY6RRchnjpOycQShVCVUDH8IuexIvFYIvCgQakuk4D6pA0Ui85JnMvKhpkWEOY+AegoYVkqnSmUk+Uzyttle4ukRblYlkmjfzi6AfYtWkzBno4GuDnshLWFEUBuM0GopWmgjK0R2VYJA8XSM6rqSYOTajUpMOEn7trw71yL0Tfpa1HeonZl9+CUaUBXf00leHCRETafBVOkly56h81oIW5Sxg/+Lfwuh5GNz2IrqME5raVQCSVQTKdRzJVQDzdD1tPeVB4r9bu9OQakpD8o5/3n/qCWuiBuMvdLsxitTcWRXakcE15AQcXF+gzeiDxBoYYmz2oaILwy245Km/RhiIPOZUSLRQLAjE+fna5jAjbhUK1IVWSmgsTL8I/FLwtFHut3yoABQjYgqzBU/F+RHyLZemk+Nm77+DZPQ9j/No18XgrlyzFK8eOShlfqlTkz2MP7MR7B94TcvWxHffjys0baHe7eHDPblQ6bekAoSBuMJPFJ6dPY8f6DdJX9rtf+Lz0+UsnsIj4dfFTbQgjf2nqigphQ+SCSNezfYO8mL7x9P+HEDZ17h0sXP8QjVID63c8Bjcg8tuWRNFxW3Ao5tZzZagEjCTzSKcGEMsUkEj2IxJLKRpBV37iqXQLtaDedwXF/1Tj4eurk1d6vyYi+NmiyEp7uQO5MMpZtI5JXD6J2c/qgXhN3I39OSU31V9Wswu/WvnUpbFZ0aZITwvu+JbstLWIwotQT1VdDA+Uu4T98qy+KMzjyBihMjRPrzp3lVqhlystFHFj+pbILr7x/BfwP/3Fn2PTmjVYsWQJbtbquF2cw9IlSwQXujwxDrfeEDlHxLIF//lkfByP79+PH771Jr7ywguo1WsYTGdw8fwYXrpbD0TPRw8oSgCVQ3nVujAK49ycV37+i2Corx8+4x1bbXnjAgYaSC//f/ZAIYg4cexnKM2fl9A1uGQtDJsuXu86qUq01MHtyOwblsddt4MuYXNKLuwIEsks4ok+WKmcAFx2JC0UhGXHYUUSgmALliQbWpnV4tf/e2ysXZtUuQzJYceHV2kA7GJl1UNBe9SCn45p8lCRq6yCmMxKEqqHP1El6HFQQzbVK88JDQTVFmzXVbQOdyllJsSWcmmFnkvV48EsKSqDVYyMWCGwn+LwiQR8QwGrbFQMWk0p90OknOHKzKcVJyXouS/yGqoCZ+7M4rX3DmL/Qw/hzffeQ5vtP5kstu3agbHxcczMzSEai+G+DRswfeUqRpcsQalcwfjVKbmG/Y/vx/iN67gzOytCsxeffBrvvXcIz+3di3eOHcW3f+trkhuTGhGjp10wOW+0JXRfukoPdOxosKQwCI/6F9HoqmFC/JMcHvmPbnqhNVQ6iIsf/B2cZhVmJIFUpiDURGAomoMYAxFe4gnEYOTx+0oC4nuUyTpwaFR+Fw4rJD2RTNhz2YF6wha9QzQhHA5plGgkgUiULTZRWNEk7AhzLhuWFUUs2Qcrnu4NCGjN3NYsv+LyzA55JhGeKtaZKHgioYYwMawQLucwpqYihglESvLKEpjYFwFULTsRqUWDyDbn5SjsRhHwllBCoSeV3Iqt0hTS6ZKdhsCuDOq2ZUsw4WbhRI9NxWEoD2FlxREr1EyH+iuPA73agpH95I038MTevVgyOASX+h/SQySHOcOA5TuTc1I7zY6S3DLFazaQilHXnhHvz7405kTsOqXs9vipkxLiHtvzIEwzKnOZpDmTIZ8CvFZXdNvjEsIIJA4MqljLxIr0PXkP30dqya8bkGAbMnYlEKMbO/ZDmL4D1+0KniB2qpv5Uqk+MSTX4euVCN60EqpTgpasQ5QAeIEPohiyW2lU9FBU6HH6GVUAgSO7xlfULGKxBNoyNi5UG2kpW6oPG+5/Hratks76zB0dHql+DGSmjigXlRnIQ6e+Osy/+AkioOd7S+URlt0+AovUDJsQtZqEvpolv+dqrY6a8EHDICse5gzSlabJTNFs83/00iyl2UHBV0raECiujkCizwRa6ZsICnJolKyXToydRk1Qcym5wyJBy2YCbi7Rr+txgTRwGQHI9kqVe5LBR0KPANRjLngfavCF9hu8T+ZA7JrpMZOKbKahX7hyGcaVEyeCIXamMtxYBiJsXdGlYnJk6Nc8kLSUaG2u021h/OTLsE0bzfIsfKepJoSx9Saegx1Ni9F0Ohw/x4FVlgBT0nVhx4V4VWQqb9gWhFvJfJRcgovH3F8BGFJDqB0V4cQNNfGMu1Dvez3SxETfknsRTVEeYqE1N6/lJaqxkJWLmtS1OF/QIF+nJZu8YZKznCimM2AdAj3poZJ5gbqHjOo8ouW9cXiSQLHblbMPFRgbPnS3XtW1nKZmpJFevZ84L2k/8uGSwpEZjiQuFQnN7hDiMaFXkmtsN2STh89aqBlNElMJEOZL8jcNiH1koRcRyMBGkOJwKdX2JHpw9o/pxkt176r91mDLleYK5XNcB2anjQtX2NZz/ERQEDYewkn5tHbpMwKSQ582IDEyPQyJH0gC9fLpV8Sy28WbqNdLyoDgI5EagA8aBltOWnC7dSVXNW0JN4EZ0walBlJG7LiEJC4dQxGNjPSBat9hv5miRDiGJsbpWgzHtiUIsJiazK1TrSzRXAHJ3KB4FRqQ2okkDtiKrPqzZKgTf4/unckxr0keCDkyV6gHeTg0fEomOIKFJW/Y4Kd/xt3IvE5K9XDAKK+Z70nZhCacvaYagNWb/RMCkxalJZ6sE5N7t8Mpb1xnvedpXAxh9AI6iSaEwNcx5FM5wQuVvjfiPvRkMjRUj8Th3nO6Mravd3++J7knk3hpNpDxepwC58rENdGZ8/7Y+s3ZAcKPKmNWMlXd2kwPNHnsqPSFWTZ5FsDIppRexA+Q/kwO1FMl6urCadVx5cybiBk+ZqbG4HWqKuSgi0giDyuSERFZs1aE5zZUrJcRIXqnSkizqaVFNM62lUCMyzQioklh4kxInwbE10hvmRVBMsUmAFNCJjkckWEwKTYVcRrJDaBvZIP8d4shjEkrvYbrolMtI6KnclmGrdSOxGKkLGOYUyQr23xlwWkVgmSzw8KEmUlpQZqS1Pr1mjJOmTDmS3+WzcqFjZes8Fw1+8dpVIXj4wOQ8XxcBxLNfDjSO6YeGgc3cUSf0BzcyPRA7DMLQ5WEKRpaR5odIqRYTNXJyiSc3xfJbxjupC+/LTrzsAQRWIGhm4OwJPejkM8Q1QUpEn6eRBkKaEh5MCSyEGHuxddRTdHpYuzyOIzJd94OCok0IraFLj3EUEHJUk0Tmbu4sDD3kYcosD1nEXZQr92B67XRrC2g0yxLN2Nx6jQCdJBIF9Bp1MBQF1BOKqSjp7RFtHaZ2cdu4aia9Oq2ZbGp/GHOZEfoOhe9EY2KHsOOphBLZIW5lsSaoYXXRQMyTCQLI1hyz14xU3JhqrEZwt/45ZrabfwfP4uGR6BMWj4VOMguUqvTweSN67hw+TKee/hhXLszi4tXp/DF33gRnh6KKRkFu0GI74QoMZ0WPQDLc+qTw2FN5bJwV7wOJrqSu3CgKWcp6kGeBglkNjFQ18RrtFUuyk0dkMQNtdwEB0sVGWqq8kot9mO+GQSwCwO92ZI0GqdWk/sR8QMbJ7Wcxub8JD1MVTTxHUISNTV+T4oBLfklOcv0wlWjgzuULztdXBQP9NZbwSDn/lHCwSRRa6K5IOk1i2W8Spz1vEKdlrquB8dx0ek2JaHOZvIy0fX22CFUZ8+qQWDsVqCOVkPu4Zg0Tzd+cPIDtTTddh3dLvGjLuB0pB1XeqI0iMdJFeL+GZNNyjRoWDQchrmoeC7RdJsWciu2YNXGJ8U4WzeuKyCPCyJIdEXphmQKhweXMoh8HyxWoKJ4BMxaC8xZDp861RscxcFMt0slPPnkU9i6cRPmS0W0um1sHVmC9498gATlu7aNsclJlNttbN+xA+99eAz3rF6FfCaLs6dO4eGNW3Dh2pTM5ilWq2gFHnbu2oWhQkFK7JMnP8ZjGzfh3IWLOPjRR1i9bCkSiTguzd7BY3sfwYlTp7Bvzx4cOnoMX3jgQUkdONiKROjju3Zh7Mokis06dj/6qEzwoMGlEglUSyVcvTSBlUuXotlpy3CrbevXI9aXx+DIMC5duSJrW0imMHfrFlYML8F969fDNzkAzAYyjCZRPWmOWFVdFJbSF0YqY7g/Lw+bQKI0zukgk7rLgML8R5JbumG3jUajIQMTOPSxUi1h2fI16HRb6FRncPP02zB9FQYoEpMUmBwP8SCK0Tl1VcaiBCJR4HtGmQvJkO6ESq5lZK8r1ZbjKmqBWJJKJlVPN5M7i6IxuS7VPblkx5ewav0eGIGN2tQVnQTLBHEYFN9Lrz4djiu5BXL9Sg8kI+F8eEX2erVx+PQpnLpwUa5NwqVpoiV5YCAPvFDow1NbtuHPvvMdzJaKeOGxxzAzP48VK1eh1O2gWK9i765dotfhTIDpW7clfHGY1PZ16+Aw70mncfDoUWy8dx0ajSb+2Ysv4pcHDgpAuGSwgO0bNuDw2HmsW3svTp87h6XDw7h1ewa/++xzyCUT+OXRoxgdGsJcuSz50OjoUsy7DsavTOKT8+ewfMlSfPVzz+H4kWOotZroy+bw8PZtOHDyJKxUErPlknjvbDqDeqWCRrmCh7ZswRf37UdgemoiSU6PANRrxo4Zy+GUVhlx93ow0kcuSHWmEtZXzXBAds0imcqHzVKdIaheq6FSWUAymUQ6kRGDWCjOYXTZapQrRcQSUcyPH0PQUQ+dhiOJIeUCQVf1UIGYhavmAlKDTC0MAUZWVV5XMKJOlzvAFD00vQyHK8noYdHOdGWOtAjfNOko1ZVl4f7n/wjZwj0wAgu1q5OL+QBbWyr13mBvvr4n6A+RVuYSut/90McnUWs28faHH4pxXLhxA13LlL4qepttmzZi/5Yt+LufvoIk0WfDxIVrV2XA+TNPPoWLU1ewdHgEV65OYTAWR3F2AeVWA/fde68AplXPkSFYH5z4SIy0kMvhD774Jbz3wVEc+vhjpFJJtFnBxuNYMjoq931pfAJb1q/HPX0FLB8axK+OHsPSoUF0HAenLl2UuQabtm8TdSKpi1Q8jts3p6UK4yYgvsP1XzoygtlGDZs2bZJZQPRA9fki+pLMgU1Q4vPUw7uV3LivT7Wqy3AQNpa1YdbqOCds/BuvB8N5tm0QJIrIEEmReRomMqtX60rWRbvVlBFqrtOB064jlcogEstIbupwWBKFVH05TN++gXxhCI07V9Cp3FTlNhNRLSMNYQCZQCq7mToaTxJXARhFh6KARVZDTodAI423o75H/TNxIRkUQI8VRbywHJFoHN3KPKK5Uex4+tswTaWCJBcmHosyBNIrCyURyClNNbtN1ZhhwW70GFuLTZKfJVP5HrEY2omYiML62G5MmSyHV1ZbqjsEBprcZMkEkkT3uTYUxDFPqVRht12UWnXEIiwaYjDSSXTjUVQrNeSyWWHjwQmohAaY/HL0uOvASySRoM46JFO5bnNFNUktbCdiIyGBWRNIjoyohJz5HcdEL5TgNhqiSvwPr/0D9j/wAFaMjiLKBk1q21VEl+4bv1TB9enbuD0/h11btyrdENUAzD+1YoHtVpwjeV7Y+Ld/GQwXBmW8icPsP5uUgUZM8lLLl8t7t9s1zM/fgW2aKM3NYmb6BhKJKEZGVyPfPyh5EHMQhppmq4b+wRF0izfQKl3rGZCAVKG2RqamqvyGIYpVjPpvpewTPELTIIIa0wg5Q5leilpp30O3S820g67TxZItT2LL3q/BdSgWMxGJZHscWv3GjR42JVhdpSGKOtHkCAgJBAPcYUqKIi0/BNM48lZjXpLYk65jmcpeLiodOT+QZ2oQNyHHxdfygUUjYNOSTWE6B3YRsOOvzkwjxvYbstpapxOQMU+lFDArvfpMjssyik8GTEjojEjl5xL008NBpVeuXJWqUuTBem25Jcx0AkauT43f05VbwDnaVAJQSaj7eTlWmbMP1fSBQO5Hflaqy9kaomEidsRqbXBQ1oeFjoz+oQqz1caFSQ4a//BoMEgJpvRtkSGOaEwkQGp4WJLjm9cvS87Q7XRx49plNGpltFoVxOJJrF6zGbFoQpK9hYUi+vv7keC4lNoMupVpVV0xzEjFpcKYKov5PTX9VSW56pgCeWhiVAo4ZOkoSG44TMnvyELSsPgzXl9h9UNY98CLmiYLdUhqYzXniET3MDyZQq9oFeFLpFoJqHnREg3p1WdHbHh2hOYFncBDlGAnd6wGHQMmjjLNjK9XQ8FN8mDEiqIRtegShU049bKidBRzKh0mpFFIjSiPqkFTIXH5tqrkl7HJPLKB1xlOKpFOma6aPH8Xaiw1JKeRCDipWniUfXgyus7gBrDUCB3ibtSMSzkvr9PYE5s51dgPNQGNSkdOPBMS2BMqjOeNcNNfoqR18tiHSlTPJnopQRXHxIeeGipgbmYa0zevIpfLC1BWr5VQWriDUmlW3HMqlUU6k1W91dEEMpk+5IeXwugU0S1Pq8lndxtKr+tQMc5iPNrb8MFKiR9oAwp/Jq9TxmWwPVkj0pJLeS6yo9uwbteXNYX3aXK1PjujyFfpswrEuwg+rLEQIUbI/+kKU8BKotWcDCLAne4Ipk/Th56EZ12IEXS6kr+J0Es01VrtR6EaPVfYq99qqNZrvZGELiA4SNRaf46w3fWGtndVrEgZzxJeG5CEEYZa4kBcV7kXRVkIBUUvmlYTysKps4RReEqACOnC++T9sJdMGymRY3n+4SEuzHblfAxSPSTILck1xdPS65LKUDMSTwQj/QMSrzmxIUIYXCaWEpBL4tLYJ7KDmo2GtKe0GjXMTN9EqbqAwaERDA0vRyKRRKm0IIY1MjKKvsGlCFrzcOqzOiwpA5C+L1HuqTEuofGovwnaqapMeSDF5KvDU8Lf564gdaFE8vIzz0WisAYbHv7NXq+YcjnaA92ZVbgGwT7mWDQMPWick/JlV3N0SjgXkJ9LqJ65jIYQ1PWpUS3XZ+7g/KVL+PzTT+PqjWsYOzeGLzz5uMa0FAVDTIlItOSS4Uk8Dk8AUsJ+bigZKsoJIjyaSVMQzHp4iIp4XGXjqoeNAv24Bvc4TIr5YqshDFaYy6kmYT1PW3fFhtJZr9NW987PDdVMlg2bMxIpJJSpcjQwX3NhWq6i9dhyFJcmcsVbkWzutnGBQOKVEx8FQ3nmAGq6lxqoqAyoY3i4Oj6GwsgSVMoLmLl1DfXagiTQa9dtEUOJpbLKwKpVXDr/keAyy1atBlrz8LsNnUfwYat8Q1BPefg67wmnfmjOhq8JJ10IfhR6L54P0ftd9RDCHCWS7sOWR76lZhN9Rj/UFAMS5FPlCjyNRt6JiLDqJKUBqZ2pZSjEoHg8k6YiBIUVmMPG4RMf4e9ffhl/8kd/hAPvv4fb09N4fM9ubN+8BXMLRZFUbNq0Ga/88heYmZvF7vt3SRXWqlXx0H07cPKT09i2eZNMAfvKS1/GO+8fxocnP8YT+/Zh6tpVlOdmsXHtOpy7dBHZTBYD/QWcHjuPvY88KlUUc01Wn8K/+Z6MB+bX+YuEG1Sie/nWLakSOYXs2vVrWDk6CqfTQavdwrYNG2BHbBnzcs/ae/DLg+9heGhYNmN/JoOFO3NYsnRYmhTVoWumdG+IfwrbuNgnKAY0AWPi+IfBSI5JZwCPnBNHuOkG/GrQwoUzJ7F63QY06zWc+eQ44rEIVq1YjyWjy5HODSCSyAh2w47T86ePimcYWjIEy62oVllBYhUCHSbKwo1qg1K7m//mDrjLqEIPw9/VeFDoqZgf8PXyPtykdgJb9/2etPDc3S/GhW3cuiXoqcz7YgW3UJa8Rxod6cKJc8QiKryYFpjrUPLBECYcGiU4YctyNIb3Tn+MU2eUV5YThzodNDm+jkPFR0YwNFDA048/iT/76+/gzuwcHn/0EcF3Tp38CM8++hjePHBAXtNqtfCnf/zPBXT86T/8A/bu2S3zopfn83jvyFE8tPN+XLtzGzs2bsLxsXN4/rnP4Xs/+IEMD9+1YweOHPkA965ZjT/8nd/BnTuz+NtXX8FcsSgT77OFAXz5C8/jb3/0I2zfugW/OnAAC7Nz4LFe96xYIUAlAcWt27dj8to1qQqpznTabTTKZezesRMvPPU0zHhEjoJg82E45EKep+Mi6vo4N8Hjnn71q2BJNifxlKM+7AI7FJSsuhmL4PrEWSwUZ9DqtFGv1yUXWrZyDUZGViKT7RMOi9iD02ng/CfHkU8nkZKBGI5CoXuGoBJXxacxZuvzIHRSrY5SUMM3ld5ItB0CAShPw79l0KEiGkVTpL4PI4pN+74GO5r7NQOqTU6Jd5GWHWptFsraqPlrNjyLY044wk1QMnk/r9qAyVEnpAWYDPMQFBpsLIYPJyakgZDdpc8/+zQmzo+hVavLjB3u7Ps2bMTjjzyCP//ZT+R7SwYHcWtmRlq1H9iwCTPFBdxZmMdgvg9ffv7zMqfwx6+/js8/+RS+9/3vyxkd6Xgc1+/MIJdO4+vPPod3PjmFZ557Dv/2r/4Kjzy8G+1WC+Xbd2RmwBcefVTgg3/z/b/H3vvvl76w8dkZaSKst1rYtmkzjh47itpCERtWr8Fj99+PfCyB7771BjZs3ozj589i07334uqNG6iXyshH41JtLxkYwFOPPSrCfyub6bUxMRR2aw1E2l1cujoJY+J1AokUTQfSz82eovBgjejoKG5eOY9up4EbN66jVqsimUpg+ap70F9YIgnzogE1MXbmQxT6YkjaZJhZJejqSyoZneX3EmPdw9QzID485j6L+YvMI9ZeKfwuwUcxJjFOJfPwAgv3PPhFJLLDvyaArU1O9jARit8DiuDloDs1Z8flpmFXRtgrz26FDrsTqCxgwaX0NtJdwZ1IeWfIrjGHqlTRKpYFAGUIkMGj8RiiOQ6YUtobeqAYW2skx9PFIvMymc6R6R0x/2xUqwAAIABJREFUyqHl7DM7fuq0gICcZxinAiCVgJ9K63xHIfo+R9Dcfeie1ga5FtBlIyQlNewi4T5sNuCVqtL8maY0Vk9B4UE4dc9FVER6NsxWR7iwq7emMbMwjz1bNqtrzPdrDZSmepodUSSKDpvjXYY47FGGPVkCqsk5p36A1OplWJifwfzcHczcnkatXEZ/No2hZcsQj6fQqVbk8DWOvh0YWorxiXNY1pdFNKK6HlT+onQ7pA3kgfcmTChv00uSRf/CqoKv05W+5EmLw5ukHVon3D1dEsvSTgPLtjyN3NCv97HVOfRAfBtkdxMok4pEDuDz4HKH5TkTSZ8GxO9TsqnPCwuxK1omeTNR++npHDJ8vF4HmPjS2FjKcwBFmlgR0XN1vKXgS5Uq/FZDhVIi86xqiCfJgCm1a9i7z6kk0hemZwZIZZTk+WO6g1UbIGc93n1aj3hYkqnMWWRUzl1nqVLMVq3LXCFF56pmAlu39YRgpN3pwtXHQolKhDoi3ocwFVrwRgVRoy1TPBYnlImonnJHS6gMEXcFQGrVSiFKy6V5QZo55rVdr6B06zqKVy7IwRzf/sN/ir/92+9g+/aHsGzDRqy65x4VU3WJrgAtbUAyc2axYS58jfIuZMcNdB1WDDq/CauwuwDI8IEqwzQESjD8FgZWP4iBFdt/LYlmW49KoonmOfCKJVD0oaZ9qTZtjvmVjk3NnHvFirDNd3+J4ZJKobem91K4viwkD+QLW6WpFpCTh3imWqizoQFz7g/VAOEZZ5SC3DXiTnI36q4JJBKvYTWoh4qTtQ8NSGS3xIH0DMkw5wsLA/aDRQYJDOt6i29LjQ9ZdnU0otqEYVsPEXGRPRGybkvjZXjsFnUR3GD0QHKeHM2I3nihAtt1cElRGW9oD8TzwqJqXqA+gCy1enVPIMZJqJ3ZaRz45evYuXYVjp08jXV7n8CVMyfw1k9/iLVrVmNgaBhPf/3rSMR59EBYftNg6LpVzhNenJTp4Wg4P0CEUlHuEM+B122pICGJ8iJWpIxH50L66TocueY7yIysw+i6vZ8R3KPXFyanIOshlhGtuaaYXVSGMtp4UT0YlOsy60h2aqhN5jJTD92v5zXrzg7oDoVwKFNoaOLJ9U4X2GF+AZGOJ+e0qv1iwOY5bRzIqWkH0VKxVbqrJtX6crw0xwanYPLgGPHS+k+5ojptwy89uYRnpoYnOuphKnLEqEkO8K4AL6g5zyqTc9c0duY5cl5YqJjgRDcakNlHMpUyHoWloVyXQ+wuTlHO8YY68pJ4g0s5xwCTaHXqYNjWI3rl4g3MnDqB0+fOYN/evZhFHB9NTOORbRuQ94uY6CbQvnIea3dsRkxLKlWiqwT4Epq09xFZZGg8ugqTkf+M7dyFjjpbVGBcXe6H66SScO2uyROxeuMxRLkBrN7y7K8ZUGNqUocIAxYLhWJZBFEKr+FOVGP99Ow11dtOsLFW1yCdshSZ5M/OCM4rDMNdOJmN55FqyYhIUzmdP5NUmJcYoQ9w9qGnsDYlyjcEtA1zICV/5UmNNYBDSMUDqfE5NluviQORcqD3ZIjjuWt6KLsYeeiRedX5HKqNBj74+GN87okn1FlqPOGQqKbYCqeamdJlErANO2yAZH65UMGZMdVY+ODGjfB5WjSLLDmdWykn2XjJaXTSG3/lrbeC/lxe6ZA5IYNnQ0nngInUipXquQUeGtfH0L06Do5gLAwO4eDYdRw8+TH++NvfRFCr4tDUAh7fuAyZjDqIV4GFYVlODEgdK93rN9dAoSy8DPiMqeRQ6An1QJTx6F2oLUide0c3rE4OFvqAjELExrqdL8BgR8hdX7WrUwrRpffudpUQSw9RZ4cEh0pwhG4PKCPN0NYtvnpnhuHSjUcRkQPnGP44VNwDGwv9ijpIhUg1z1YXz8LQEM4q4ucvcLywRtNF4GjAyiRlDjPFtWIAXC+eWEjahhNKNFourcU8hiIMxawKuRF4HeoIavWzcNJ/oQ8nTp9GUQ6Sa+Hq1CQ2LFuOXDIlU9ce2LRZQlJqsA9ztSqu37yFVcuXy4G7t65dw4Nbt+Hk2Hl880tfkvzWJAshB87psc7s3OW4YHZlTBw+FFBywFBBQZnsCpLnvoeMJlOZeLl3rqMx/hEShUFBWWdaDmbdKAqWi1KpgkNnJ/Gbzz+BlM3ppuoocIU261Jb0w+hF1LpnKYx2OukoXohTIXOUK4+lNHenfuo7zMk6sN79e5fcd8TsG2OH1ZGxq/azVuIsheLr5FjrXk8k5qZSAMSZaB0Hagz5CXB5RkUPKZbTirWvkmOwGZ7jepgVbyeEtVzSisNR2QmfKhMBTiUSeTK6jqcWkWGQPGfJgeuM88jEsxNy2MN5NRonrvRVhAFr1U8jA1kM3IKNdeia/gysJ2DEDyXTP/iuR9yC3YE3VgMv3z3HRmBd3lyEts3b8QnZ86i3WzhC088gdfefhuNVhvFWhVf/fKX8dGp0wI5PL3vMbz805/gt198Ee8f+xB/8O1vqbF4MulNdb2QseCEsojr4DzPyuCEspGBIRXrbR6+poTW3LLJIQrTFQzIEbSNW+PwmiVkiEyyr7xFUZgDL5fHTNXFQNqGzXPLdbUUGpDirtTDDg1Cjg7oVViLYKJA8mGifdf43F4u0gt/9GqamNUC9MH1u5FMDX/KgIhEs+Kht2ASzb6nMDTIzcmpNWpCmbpO1ZVBzCgMDcqhEZW1YDNX0wQZO10dTbyKo9bekbOBqAkKkW35WYuovDJGQb+FTLVVt6sMaFSQBBsVwnYdyenpOWk8orykaN4XXEoOW9GbLNSEh6CsmUqLSpLI863paTlAjqP2eAgdO2R4giJPOcrmsrh89ZpuXDCwdeMGpYrcsxsTk5P4vd/8bRlCKptBI/W8AW4a6qcvksoIzwuTeM0RscJ7qD6llDagXp7GAUa3JhBxiwJi0Y13KlU0EWCAGhS28Jg8GyM0FkWYhi72bgpDFvXu6koeniYwNc4i3JF+Xc8Dhe2+dxmXPHg/QN+KTcgUVurxJGrnN+/MKdzDoM7Ik6GYQoWHX3yYZK/vTjCJP3EUH/MhTT7Kw6T+WjyLajWSoduUhvSwKtUwQFGbdGXcHQJ5LLqWrKiWpUCKFnogU52rqSe4tVQSq3e87GsaEKtFVsqc6UolJw33rqJEODEdxoJYErNzczjw/vv42ksvqU5czqj2PLRaDcGCRGbCfMaOotPtiiS31aiL/ooT0kjJPPrQw9LUELABUq+P5EukMhwHlxnCpnjcU19B8Au1G9k+o1pcEsPKA4Vf9ETdO9dglq9jZuoW8pvXI85U3+nKMUQdjoiJ5xQpKpPbiRqrcBQagqqiVHJ4d1iSxYWanxP+TJSMIT8VtrRo4/z1kOYjPXwP+kbuEbFE+PBoQHKaDaUIdBE8sTAkOFnGCx6jer1EL0TD5LXLxA3V2CfPlpWpMNP0LGGvmpohSdpDjsbk/+hBGZqYO0gHitKRs62nV1rLORgcyfsZA+LasAKVIaTK+7B6lAqRgJ4+Mku1/7RluBS/QghBhUgDXnheGJNeYkM0Nh2K9cHqat5lggfO6f41jvlljkaQkG0N1IpTsMYQKhPcmKMpRIQhlw0V41euwJg8/mFAWJ3uWUpHlqq26t/ODg9/yoD4iL1WDc1LRyWe19smMsvXsnkGZr2izp+KpeBJgqvGy6pdp1hgCWFhJdbzLLpXUpfoPUJTXqemfinJQlj+hmRsz9KkeOGr4vkRFJZvVQ9S7/767JyausGzyuhZ5NwuPWxbpvcz71MGxNDFibJsEaaoSz5Wy3vVkG1DkFkYJC2ZCFORyFF8HVk/OfpKyz7oyWlSIdNOA5Led60v4oOkV+EgBtq16t93RZwmnbH0Ljx+gUNntaGJsYjqjIZLdebiMHSlZVFGx2Mj+EXkJuyekUPx+EXDkGPGI6IH4qtkfWhsfI2MYNZgIw2JuiFWYnxr5moU0rF1yPO1HujdA0Ehk5Fsm7uR84iV/CFAevmnR9zxTbhI7YnjMDs1ROwYps5cRmF0SPIle2BYWoKYIIqX4QMTi1AluYSSuwxIVWCLUo3QWhcxIv7O4jj/0Ot8ynvR3escyEpmMbR6l6qItAFVb9zU7b++eEpO1mLIkeqFQ87pI9iJIrMC6RkgirwgPN1Zt3LLwXThWDg9fV6KJ46LoUY6FpO1EUkuz8rgeWpiGaqbhLO2vUpdjbeQojAQOWk03yeKTpHoUqaxUFQHu1GCSwOjIoB6oGRKvHqEVAlzOaoCxatoUFRl7AppzvX1zmcTLI0Dzgl4MnTaERGrsQqMFfJw2Joghwgzt2mJYlNyRa2B9vizfH7x8D02xtADCRLNMb/syiASTaNhn3ZODbCk+83cJarXHhXdIMCdTz5AH6pI9A8hiADtSgOxwigQ502yEyPs/VJAoGrBVZWLq/GgxbC2CBQuGkaYbCtVojI0pVpUW+yu8Ceaa/2TSAJL7nlIyzqUOdamrva8qHRe3sUhcbZhh+1kfTyhSI46EbTVbrE/Sh3hdHtuTsTqT+/ZA5szeuQIbCUek1yPTLyeUCYbnFJQVmpUOETU6GBev1MuIeqonnflCQx4rHgzPJRXzWMS5Jej8PTREvRSPOrA5nFL4XFPFN3RwPk63SWsF0Qh82zl6lNHQXD+AO/I5QD4WlNVmCEwalsyC8oRya2qCmX8zRzH34TUCuBGLZl8rzwXu4YNWPUmnHpVnRsvZ2VwUpUcwchxb3n14QQSV316vIsMO2BiWryNq8ffwYrhpYgXCrg+PY2Re9YjnswoLY+npkQojCaATQCNDYZOWyZ3hbLWxbxI63BCbZDOc0JDWSz9xQdqQ/psiU/jjGDZ2ofkHIhQl1ibUlyYVHcUiRUrvQWSsb8yI1Ef4SQCMJ5QVFPlvmHgjUPv4+iZM/j9l17C8pUrMXZnBr86dEj6rXh897kzZ7B1xSpcvT0tmMvq0VFcnZ3DAw/uQrFWQX8+j7n5eYwmU9h577146/BhOfedbThLlo+iZRjYvnkr5qklajWwgez9zVt45cABLB0cEKLzyu0ZbNi+TcbcrFmxHB+fOYNV2byQo9SEczA4r2e+VEI6l8EHF8fR30e2/3PyDH70058i6rjg8e4Xp6bw+K4HMVsu4sTEBB595FHBgRrtJjauWY2Js+fleKgLU1P4yuNPwEiRTM2rOMA8kQk8Dw30HWVAygNxJhD1tDExIDUKDcje8+kRdyLwClx0W23M3L6K2sQYarNFpFeuwpqN9yKRZIsPwUA18o2lYqTrozN7C6WZcSSXr0OcJ0Tr2BzmNXeHJpVg/8e8kkZ0dUhTnknnFMpE0PUtDK/cgUg83TOgypXLvYZIWwOJIpyncbOK4jyiQkE6OolfSW7C3e24Io34l3/9V6Jx2rlxE156/nkcOH9GDOvCpXHUGw289Ng+/PLgQWxbtw7FShU3Z+/ghWeexauHD6HrOWg2W2i123hg3Vp8cfdu/J8v/xi1RkPe+4GHdmHi+k2BM0ZHRjDc348nt27HkeMn5Dz3+UpJcphH9+7Fu6dOydR6NhGuHF2CX/78V5grLmDf/Q/IUKnDH3+MjtMVPdC2Bx4UQdqjDz2ITreDc2fP4ssPPYzvvPIzXLs9jX0778edUgnZwQFU2i0Rt1G4VkinceHCBTE0thP9i9/9piTQ0X51oqN4IK40DcjtLnogUhlyHiq1MQXC+grZTFFZeNcXF52dowTY5ot3UKXeOGAPu4d8Jol8bkANlPI564dTMDw0Z+ZQK80it2K1Ok5KgSU9QZmEJ12VfTYHuhs/+tSF3AUw3h3OqNnpH12PeA8LUm09Ur3wc3ggzF2H55Hrod5Fzh+TxJoR15PDRBjnT1+6iMs3bmD31m342YF38c+++U0cvjgml3LpyiSqHMTpOBhKZ7F2xXKUqzVM3rqJputiaHQpOq4j2Au9UNow8MU9u/E3b76FSq2OQj6PaC6DO+WKGFjEjuC+TZuwe+1a/C//178VYLFUq4i3iiQSWL5mNdauXo1X3nwLe3fch6DREl1Ss92SYy4L2Sympm8hkUri0p1Z6aH7p7/zW1KOf+d738O6oRFU6nVwJjgN+L2PT2JgeAjZfF4+a93qVejW6mhVa5iencVwoR8vPfU48sPDsHLqSCoBE5loFzmo1MElHnl5+c23gmH2PlPqyiFN7HeSw+gD5D7jgdijxGHUvDgOY2i3G3CYL7g8w7yDgf4RFcJIUjJcNCsIWiyVTbTYC8VKSB8lpagNFWvlkLe7jCgMWYso9qfN57PJdPhvuuv00Gqkc6O9GTecUMafs9Jg7zcpAMnxdBdGkGAI4wZS6YntGSJ9oGRTGbvqreI1duT8sz5JbCUM+y7q0zPI6En8IXVRcx30Lx+Vz6EwXbxlrQqDFRvL4fD07ngMTVv1c+WzOQEQb1+exMXxcex7YBfe//hjfPjJJzKCbuWGDTh17hymZ27ji888i4CnHlH8r6sqvql0lCBAO5WQZ6ROb1Y5kGwKaZwwcXJsDJlkCvfctwWvvvsuXnjmaTmIN8sTeXgCo9AjyquTxBXCV4oSHszry3wBs+tg4tokjPEPjgQjFHazMqHyTI7AVs31qdHR3pPjhRDFJHwuAJtOMlqtJnyOb3HqGB4cVWQoPVhlDobXxP/d2pdA2VmWaT5332rfKzsJZCOEQCBEgphGB7VxQ0UR2VwYB51mtO2embYd27Y9jthzjt0zNuJpz4xLOyq2DjTQIJssIWQBk5ClUqnsSyWpfbn78t85z/N+/723AJczY3liQtWtu/z/+33fuzxLIVtSeVxpYaTTdc+S4caAsbGA0wDSG68Hl/8zV8z7FabbxSyplqayfs1DvLUPzd0X1Kqw3Nmzqk54AfihZSIsp2JT1w83JaWAanblTvaFTVIqy1N8OxRGiRUPQ4m5ooSjrKnIo42wDy+Xt0pGs6iyfOhJLpSLtd9+IJyWZr5xs01iqR6i6Cgbk37SSpfo2RlBRoXuoLMP4aNkWdR8vSiCH5EDIas1VmrESFPKjqlFLMlBLst4x97w+1r5HCrZLCLNPN4DwkhHlPtZwcQbShdoXh8iTKXrlMsh1NIqVoj1sNiaodV5RWiFfYcGyQvbUaUvAkH0FXZaKTKg885Dqq/eB+KFyGXZTbWbm54Zl20SlTHSM5PwKhksnH+Bm4EVUDxzVKoblUgC+dwsYsx9PPYTnB2Cu2iN4416suwCqKEBKW8yN+Gak3z7ASTKDBBOdqCt/8KaYUxuxO9EE9JaNt9637KS/DIOUxMpZ/xiXKoSiXhkzLq6zK8gNeaRl5qfogt/iwotwp0FuY5LdvN5bdxRS6pwkc8pjpuRJ7WgqQMZpT6j0/LxPJRyGb0HUZjY5FQfKCILKxUC/iinkDNdIR+K4YzspMBBv1ZHkpT+ANsXshznENgKFo5F5FnvZmla9PQ9oz5kzWadhZWB6v2PzK2lRMX9UhmDVOc4tn1ntZN4GL5gNGwUXw5DeRz01gWm+KIzs8QTG7JwZmrUOpOhMAo5kuHyWHrBSuO/T51D4fRRxGl3WabyRhaxeYvMTc6volxZXg+axgahK9f9HpLrH/n5jt8v85uMfoHP3SgUSaFzwepaAGVHRq2hx/2FvuelogzeFIyCJZpbj4YHxOjQtiBPNECdBaLHkhoejiEYiblhik3P1Q3mqKChtUBEpwlR1b9Ew9HHcpAKHmOk6xD+y+GoaMgV0DhGivPOuI/HKpUxCKdVULmAqeTSFhS+0Lh+x2Y0dIz2z3DtigSKqZFoYFx/JYaiCajPow8HVEn/IXdeg31t2xpvhTlM1fiGhYeHMmVgimVrJB7ZtqPa09Wls1kqXBRHYk8iGESqQaGMO8/k5BhmZscRpTwdTfjGR5W0cRfKZEaxfMUa5T7TxwYkRB3t7JJ6a2ZsGOGFS9U+9/sQNZZGw07UuBvZHTGp28acx9+JXjvKUJMywNlVBF2L1tYuZpq0Hl1VutKVAKeTowtP+ymviie3bMUV6y9HZ3unVn+V3HQWAu7X+Lco1oS08nhyTUjdjGLR7Mlte7AWCG+4OOeWmCvgyQz1Ib1+isHFymah00gUXonW6WxeOvIBby6PFPquaYbGTjk70QwKM7CvfXFEq9dLcUE4KWG2YumlJpgMRxOOhMjRBQPdKZsIV8UGZj6PXQcGhC644tJ1mpcFHS+MAchuGRuZCiDigQ7v3F7taeuwpJJkNzJTHewg1dV4hHk4c+Y4zp4+gp6efsyfvwxDA7v1hqKRFGKxECrFAjqTEVTGz8DLFZGct0DNq9P796Dv8g0IUhPaAcLm4nzmwlz9bVqGUaI410cZmqqJjmvHrCTuHGLVHhlE98JLzCeMAlNjo5onMRhp1+jladEtE06Ugx6mZrL4l8cew/p16/Dsi1uQSCZx+cVrsHXbS2huasKiefOxYD7x3oeRbGnC0ImTuGTNxTgwcFBOgz0tLTraCYLnUJI3d+nSCzBw+Ije27mxcVy1fj2OHj6kkp6eYNTu2b3/ACLxODq7OrB3/0FsvvZaHD12RLaX/Z2dOHDkCN7ypo1YfeFybH3lZSxdtkwUHH7mA4ODeNumTbKiov8Xq1j6l72wbbsqvlWrV2PL9u1obm0G5Qt37dqlNsTJk6fQ0t6qlgHlaYbHJ7TQUskkzo2NYMmC+RgaGNDn2r13H2696UPwomGpoLnKQ3mQ3CDLZQOUHX72mWqvQNPsRIcRoJlI2VZ9y8JFtejmf4+ODGPg1a2Yt2AxFi5cjnNnTmFk5CxWrV2HmZFxRMszaJJDagkVTr3DwEw2j0T/EsRY3TXsNtLo0abawDr1E84agdByBr9rbXHEDqvZanKlChPthBr8OOvoX+0wLMDM6TPKbzh4JgRUnHJqFHFoGI3gzPQMnnrxBSxesEBKH4PsibS0oS0Wx/HTpzE8PqreC6u4jt5O3HHH7RgbGcPjTz4lfaQb33od/vv//B7GpyZxzeWXSzVtbHYGsRQXVQwj4xO4dtMmZMfGsGf/fly7cSN+9q+P4v1vfydypZIEnvYPDeGajW/CgUMD+ODm6/CPP/yhGLCb37QRb7nqKvzd9/4Xip6HWDSqYKTe0PpVq3HJRcvxjfu/jeVLLsD83l4sWbwYeynxkkxg/rx5OHbypHhh27dtQ3cihUU9vRg4eUJWVVPZDJLN9L2FJvdXX3UVDg4OiDxx1003Ycu2Hfj0rR9DOWW7qSplf/pPanMug8GjR8jKYCORmGCChUIIUgvGQQNSFzhEojvfqdKxZ+ezaGnrRFNzB/LpGRTyRaxaux57d23Biq5WhCoFHWkTxw8jVyqgedXlmvcQhuXDWHW++lANF0BzqjL3eprk/4YAUuIpvUcf7eiPOAJo612BSMoSyfTxE7WjSB6po2PmLUbBg6qH0alJPPjSViy/6CIxPynM1BoM4+VX96A5mZTuzhWrV2NkchKFSgVR+lCEwhilZ2ksigt7+1BIpzGdzkj+hnQYNghHqUCWzyOdyaKvuxvDx4/raLz2iitx+NRJnBsfRyQRx7tvuAEv7NyJG972Vnzvxz/BBV1dSM+k1YehteU16y7DD554HBs2Xo2XXnkZE5MTUqZdf8EyXLJ0KR7f+qIWEQfigydOIByPYuny5Xh5zx7toB+h8dzTT+PC3l5s3/Oqej6fuPFGpAsFPL1nt45Q7kDHT52Uo2R7OIZLLlyGVw8N4eM33qgkmmof5plqjURvjOjKHIZ81+aeVqqS0WQ3Yq7NLjNvXlZvJKqfUCpg9ytbEBEupSI7RmbkrW1d2PniM3jbhrVIVkoYHRpEJdmF1jWXqMrwS1zlEn6/pxZAdVSiDOEadintT64aqk3jOfxzcyuC2ezhFjz21FU0dy2RlYIF0HHLC/iHEFgq0LN/4ig37B39fOuL+KNrr4VywWoVW559HqWZGWy6dJ3UxJSbMXkMhFBuTiGeSIpZ2kRM8QzdpQ07JOgH0S0tSYTcRNxSOQ/pM8NoDUQk9M3rkaFNZnMTIuLkmRFuIZOVG3NCRYz2ZiMhJOMINBlpskyFNpIQ2Kty11LT9UAQedqKR0LYeuSIrvNbNm5UyU+N6kA6i0ImJ3M63Q/Cb9nCiMSkDKdXq5iXyI49r+q5rl1/hSRqAmwk+hgovn96j6WnMUTfeEnc8QhjVZSMI9za6iyKSOupB5APBhvYuwMTo6OIN8XR090rzhir0y3PPI4PXP9WxE4fR76lHS0rLkU0GkeEtOHG4ac/jfePsNr8ywaZc5uEdQ59Y6poQdMIA/F/aljsZMcCJFq69Vx5iiCpoccbXDHWgY9NdkqoXnur4cF9+HwmJ2yy4W9clsryOUF+VlNtHqojeML0fFRNqhICKizP2yhMSUULc0Dk8NMf+vrPSYEpOSw3HN20RY8UTbVVMGMWEuTtcZiq2U0A4UrZ7NgbZJclEEqRKXqPtZGaZZgo/iHtPEYRLAagE/o6dv4cCrEIpnJ5TE1PY3p6GiuXLMJl8xbVJgMaFhNq20ZbdLYRDK0gfSBioo+fsGEqz3xVD00psSBZhTFgmhvsnrRzBIBTxw/i6OA+KTv0z1ugvCgVb8XzTz+MDWvWITB1Hos3/Rs0t7dKWtbKdCcSrv+uF0X+jqTVq95MXYTKgq7GMKzFj48ctECbO5nXfNwzXFCqjYIBQJ7sSRdAHABy2szjVMHCZnI0JCqT6j3Pk9x/Jc0Vm67HrOvekAbDBmE9p68a175mSuzKb6IR21pM95nwBzFJx+c8n24uq6VmWnSbJZRoPbQlz5uCLZu1Gg21NCFEwSqXA1K/sTo5Y1rX7l4JCyliYQBUX22ISZQ4PZgxu6diuYy9h4eUQ3nNTYKdqISveHj2+eewbes23PORWzScFRCY0jctdoRxgfPKlWczYmXYEfbYYwog9R2SMTWhjMLh4bWGc7xps9Nj2L9nmzjjLa3tmBwfRXtLJ3YgBbMqAAAgAElEQVS9vAXdXT3o7F2EJcuWIEYsLZtYNf56Aw9szqV00AydM3N3oLlIRvslm6TN/arvWhZAsdYeNLUTGx1GRkeYOw40jZ8RNcakZgIoRwKIuLzPgKRmtlKdtpGHMT4t4ESBERzUEQtFE5pEmDqPLskUp46LsCklXzJdV9o4MfciQlE6RexkExFIA7sm7eASVidRYDYjXwu//ucRy8D12NsxeR/xxircgSTJZxZM5lZI4ByA9jZTFuEfLh7COabSmMykcf8DP8Wf3PwRJNl972wX9ETiVmwR5PMYHjqKb/7oh/jGZz9n6YP8wkxkUzgrbggEnU1NY5AKZUPP/Kra1domWTtpaIRCiJBqUvXQ4tN63P2yPk0Je3dtlU5PQjlQASeOHUFLazPy2Vn0L1iGpUuWwisXBCgTIk6w1rpVgb+72Fbuqzj7qNuG4HC71esC5rUBVAOQ2REWa+1GU8c83bD06WFkshnsO3gQa1dchO1bX8KmK6+wPKBQAeWGeWzXMb9BzaSKkxPKHwhgF0gsTmUy2jFEEYqz+efEuqkbydkQdwJiZ6hjTVsCR3+2RRBAaXpKSXqlUJJcXyQRQ4lHXIJmMREzz6UNL/3HqLtIrSZ2qRmsjr1hQusACmVzEyKGh91+r4ooH0NNSY5SdIQ5Wyn+TUPkbBZfu/9+/Pvb70AL3XeI2yadScWIqZaRbVpJz+J//Oh/Y9MV63HZ8uXwqkHMhgJoJ2pVE5yQGCPl6RkcPkFm6s4dwkT7TjNkABBIzQuU6pkLafVv/MTkWezZ/hx6+xYhl53Bnl2voL29Xf2jNRdfgv6eXjnwMIhM3s6pdGjs4I6wWuDMjQb1d9zE3h5sv+DvAvZvvZPaYEN7ieNg8ScMoOaOhaJU50cn5Pn+fx55WPIrjzz6KO67915s//Wv0dPRieGxUS2agcFBbH7zm7Fv/wFkM2msYVUWDmPKWXUnEgmMTlLKeJGqq8WLFukY/+ef/gzxSBjrL7kEz+3YjtUrVmBscgr5UhnvueGPtSP8+IGfoZjLYvOmqzEwcBDTk1NYtmypej2JVApXXna5nJz5vW3Pb8H+gQGsW3Mx9h0cxLVXb8KWl3fgve9+D9odBV07bjbrlNbqYxV/vXk8fujB5rw0qN197PBh/PLZZ/Gp227Ttdo7eAjzFi5Cd4d5wFYRMSRkqYQDQ4fwzfu/Y0C4iocb3vkOfOjGG237Y45HuZu8U6o/vG17tafHaD38E2IeJMk0D00Ns7DG28zHHTqwE8cPH5BCK1UgEvEEliy5EK1tTfJmoKoqcUFSX6UsnY9tbuiczg0d6wrNmSnp6Hj9L1iCSSimgchNX77+FW/rRXPHAgVa+tyYSu5/+M79WDivH5nZNP7DXZ/ETx96CENHjqGppRmXr1+P517Ygr7+Phw5chRdbW1qqg0cGkImm0Z7a5ue49YPfwjPb9+hGeCtN9+M9MwU/v6+b+vVL1q2FGtXrUI8FscPf/ELdHX34G2b/wi9PT3iaPV1tGOcwgnBABYtmK9ezlUbNqgxyeffs3cv1ly8Stgdajk3pZI4dvKUfOcpVPWx2+/EiuXL3WIKSKFM9CP5tzrgP5GN1J5O1PMqLbVSEQ8/+jAuW7NGDURV1JUqookYEpVXUA50ohBfLigvrZzOT4ziv933bdz7pb+yTnQsrmvNBFyvRHuEInlhg+YbzwCyCpR025gCiO/J54W9QdaBibODGNzzAjoXXoyJ86M4fWIAmzdfLxhBpZCT/QHhrZxOc4LvH2G1qsZ/UsEdyIgwbwjJAvs/c9+zXNmm3f77rOUh8vTyA8gqj3jHAgWQb7ZyfnQUf/vNb+Kzd38KDz38CP7d7bcJg3zq9Fk88fxzmMpk1EtZtmwZjh07hmWLFquJ19rcjB888BPDRiWT6OzqxN6Dh9DV2Y3bb/kIRs6fxX3/+F3EoxHJ5p44fRprVq7E/qHDWLlyFTa/+VqV+088/RT6uzpRyOWxe99eCXKxY7xy5UqBsihyyh0wHo8iyhFSPI7e7h6cHxvDwaEhrFl9MZavXImrrrjSpvRUAckSX93o1mOi66zU6D5Uw7NwCVZKOH3yhJTu3/N20r/54xBOj41iaV8Z5XAvvFDKTHyzBbw6eACPPf0M/uOf3CMcODUzRSp0ID6Pk/yab/zOHdVuIs7ICOAbYLS5nCLZ1//62LFzDOcOv4RT+55H74oNGJvK4/DQXmx+82blHZVi1nYgryDXPs/tQK/dxWwnYUxwN7HEVINRlZ8uYfbnFD74u1ZVs73ugorNLr/cBtDcs8wFUAi5kfNWhfEz0eUmSxsnS6Blakt2AqEMqAo+ShWS8kwGTbJXMpU3m75z7hTGTx59GJevvRSrViy3zZF4KIqwk2yQzUmttsReUABobWlFpWKj3nI+jWglgDxVThjkZMMygeXNqZQwNTWN1tZmea/NTqUVsPaZgurd0LdemB/nO08IicyDnSGLCgNii8h/EyfN51sQt1LSvO6ffvEL3HzjjXrb1NF+4PFH8eEP3KgeEt9/pUj11xI+/tl7tMDu/eIX0TevXyZ8fs2rCpbD1DJ5YZT5ffGFag9lfomV8fsXTr0i2YAHmhNJ1SqGB7di8uRuNC9Yjly5iqGD+7Fh/RWqujhRLpe5A5nnhajKTjbXNpH6sWSZjDEDapuSlojxx2XEph3IdhcxcZiwslryfcVIs9H3CUkJoHP+OjS1W/AXzp1V34bTeJLxIoWyElEyIaLhIDxicsR7csk8X4O4HUdJ0qJjTsaON5tyqZSoLTrySY3Om8I+f84xBvE4EmwnEZASeI7h4tEgjpRpDVIpc8N+UVjOzSrD9BED8GbZmCxrHFGsFNW0VTVF3JDjp6keymRQJkQkHjX8EFX9YxFUY2EEU80GkufuLmVbUqWLOHf+PPYe2I+N69bhwSeeQtYr4dOfvMukXSiymsvjgQd+jn1DB/HxD30I3/r+D9DR0Y4v/eUXVMar3cBVlSPa1MNBTeMfo8BUhy6IbL9bm5y8y+vL+PodZgC9iOkz+xBtoS+Yh5GRUVx00UqtYMIHKrQroCi4RLCNmaGmmJuA2RHkgkQwBIf3cYB+t8/a+9I57xpjfAb1jLg1hIyeQ9Qg86FqUKyE+Rddg2SLWR4ZpJVTatJ6CqiOzzh3HAerIFVHtB5qOps1E9RpdTYN/jSdcnfNTda9bcAlUaWecyFRDdUrC6AUiSDCjn6Y9p5kMoSA6Sl1g+UU7Z7Ta05K2EFsCe4ujNPxcYTKVObgUzkFtlQSgaZm7c8Cf7E9NjFhKAC3qBQo9PNgVdndXestcfUU02mE1S2vYGDoqGC31F6cv3SJelG8fiOjI/jxTx8QWIxlvqWZfKO8Ph3mmujk1SrsA2UzOMgynp3obtJGeDfpXUWLaceD9q0OXneOVT0MD21HbvwoCoWMyvdcoYxFS1cJtUhDFO1AZe5Ajtrjd7bc3+pX2GHstur6riRPMRdg9hACFSxYfENf9niEf+E36CijjcpYnMsuvQHRhDXeGm2/idOmfAkbfNqStctBil6S5vU71tRKbmgkarfhDU0k4DWn3PVxuRo7vFlT56gFO324uBMROuGCjZ3tyBzf+IAsBCrOM1V8+bKH0vi4qcGrc26LjvpFJHzyWkpZhEr2jtbjd5u1OPlibDe0t9vg09/VCWGhLZXsPK1J/Ktfv4ytB15BR+ss8tWlSGdzuOeWj6JdxALDA5UJ/qNBYCdloH0yZlC+8ZXZScNE+wGkNjcvYmebLhCT2teC6us7kIezR3+NcuYcRs8OYXLsrM7U/gUXgoJP8Aqi8BCArZJTO49pJPr6ShZATpZEUcKgcagBJcxGbrTcyHYbS7Rdss9mp36HaqlR3WDhgSIJrNjwYdBGil8zjpWhBJBw3HHz49JxIEUSSsI5qwNu+cyL6Nkl7r/zHPVxhLR+bG+pK57x+9OzCOWofl9/LAUTyAuTfIxDVZYnJhBj/lMTKQiinIwhTO0dH21Zdo1JF0BTs9N4cfduvOOP31HrROv68TpOThlH3S1AP3jlM9bVganZWby4YwduuP56oQyrMzOmzB8I4fjwMD7455/HP/3nMaxfAaTb/gb3PziJW9/1LiRLPPrsTnMyYAY85M3ZfE7Z4NgEIpUiDrx2lKGuI+cuIokzgH6D7Xe1ipGTe1GaPYtzpwcwOzWKWCSCGNmTwuCSyG8im0qS2ahyes+NPXY/aeab9b0ixLR0K8e/KLpIQs65XEiPISPQ7DN90UxGV6prMS5cT9V6y6kocacbJFkVCj2Z/o6OReLB2JsjK0M3IiReP9mrlDDxX1+NRA5fSfuWPpBtYcrnqCzPI88dtXxejwFE8Uw/rWMDdmoKUR7vPrSJ1hLNTaiQ887j05f/oxAUueyBALa9uhvpXBZ9S5bgye07kEomcMGChaLhXL54iajGSamAVHH09Gk58awnFmjoEK6+8kq8vHs37rzlIxLEZBCxi0xbqi9/535MzU7h+3+2C20poNDxZ/jWQwHNOP/ittsRZOKv91M2US3HWtFJwIU6PiHP1H3HHS+Mdk9SfufZ3d3phnvVmkLZ644wVDFx7hCyo0cxNXke2ZkxeLK7JJLPV5o3P65wOCZT3hKtHNUgdFhjXyzBYXkttnlTDSQ/p//DH9VKdb+cp7VCGzmVqJSz6lNwp5q/9p3oX77RmfUCaWJW3O7AjmxohuWvOz35XhNRHSVlDSO5y0E6hQG5F9tOpeBgi4HeYnQz8l1zuKsSpM8jj6/hPEVDVEJNJUyNzD+iOZxlHuK2WQV1ksYoLiCdyCY7zOxU8+uJrS8KMuIxT4nGpJCfyaTx4Xe/B//y4EPipY1PT+Pum27CroMH8euBAXz2ttvwvaeeEJrw1PAw7vjgB41pUSyqAfrF+/4B/+Wuf4v3fe4T2PL3E4hHAsgn3ouf7NggGeGvf+YebLj4Ync3PPvMkkFmg9fBOajjWCiY3dOhx5+s9pIXRmB+KGrMAyaWASC1wNx6/C+/2cg7kJ08g9nzhzE7PY7c7DBmxk/KC96gE9YUlIlbOK4qzMiGc2cTtnVz/hVEU1MXwvE4Zun+7IiJtddtCCdDjrKsDCIWbUKxNKsOhW5gNIGr3/sFRJMdduyRRXuCszANm8Rh9yZnrOvu3JAJFQ23UKnecjHhjrmY0hlU8kXNzYTWZPONu11bi8FJ3BFczWcRYNXGT5IvWeUVDiPa1uzEOA3Cwte1mZwNJGl8wp6bgpfWCnwNYrZncgjFIoKUPrd1KwqehyhHE+GgnAVnye2vAu2JpH6PRnFEQp48O6x2wruvuw4v7N+LeX39mJqZxqYNG2ThueuVXQqwz916G9pbmnHnn78DT/ytY6e03oldozfgy1/7OlKRKL771a/qGCMUpxIPA/RQdQtBFp6s6jI5DBw6iMDQth3V/s52lIK08mEZGDEdvEAAyTcw3fXP60J2HNPnDiI7eRaZyWFMjZ1GldJfilI6JIdRDcXEzCAZ0RxyeJNIGWGAOqgqdQoDMbQ09aJSpQ9ECaXsmMMF1yXuRCcSZcjGI3oOlacMTMlHYcG663Hh+g8g3CBzlx0ZoZSVOUaXyyjTVNZX9SImOhxVZ9lRHqz/xIBXaU6+uOGapcgasIspjI6bjFfz1HO09xnxeKySyRBCgEHge7MyujJGDeIurK4Kj1H2gphX+S48Ug8pwOM1QRXnz53Hc9t34gPvuxEROjcrsfWQz+QQ98XTncQdj7oksdNVD5mSJd9UqP/oTTfJKPDUsWP407/+Cr577zcwPjmBe7/xPvzoC1bB5hb/DNOVZXj/LbfgU7fcgnypiOs3XYNoLIG2/m7Dh5HB4pv9FWn7XcIgFcrklSFWRgUBelNRgcsldanXsDLmkP+8EkZP7lMllp2dQpmiCpzqOgvKUCgmQzrKiMh5maQ8cu8jKQ0pEUqY32nEwE0h2oC76bVfPSjVcJgX3lDywL3CLAr5vGzE85lJFDLTyBdm0dTWg4suezcCIero2CGjHYisDDFTiYmmqpo1EnU0MZMnbYX0Fr+t4JJ+emVYJeQk5AIVMTLY3/ETfiqOsHfC3ErHnNmfSFFMTUJXuTBePLIo7Dy0zUs261F5k6g6VjlutB67rdZJlb41jxEOdt3JrjwxnzWVDtd09fd25YpxK831MlIUK2D03FmJoT/29NPy1/jLr3wat2+eRqrrEixe/zeY19eLD99xB575+S9w62c+LYr05+/+NJLkCorq5QgC/EysrHN5F0A7dlojkRYClLz1TebFC5tL62kMIKlQFNJSsVfZrRLbGoKGGFTLT/+2XMJKLOUA7sv/lx8o/kUImStuQ7elVhYYqFvVhHWv7Ul5mf1S3rJbXxgqQ4k7wSismUZFsTAbiNJwZABRTcy2aLvgvEBlzZr0367bzd2VC8wPNgN7lVV6ayalgLT3rOBxVtkKQu4c8o2vK42QjECQlom61wPI9433O/TieclHtk7r0Xsv5l2R4lOArFccyA8iEhl2vDJ62TtnpEoZI+NlfP7eh/D2K6sIhwJ4ae8UBk6Usar/DE6fz2PDuqX4T3ffhS9961dYe1EeFy1cgrWXrEYgtQ7V5MW1+8beHgPokFybd75S7WxrNck1iko7ZB4/bKqvryEDqkuqvG6eNedR9h+CJzhU3Bv8+HXfqpWyDQH2Rr/nB3Fj5/q3PT+PMG5IIs45aTjbCHiUBDVHC1DzUclt1TzYfRqMEHiOBsM8izeb5EvunEqaeSFL8n61doVRaUK0J6Bglx5jtgol8vJdFWO+II6ASMJghUQ/Pr4CjwJTFUJobRfiQU9YB4NcwpwO9ksveKmO8T3mRxDKnEI4N4xw4FdA8CVdktlsFTd/eRYP39uC4VEPn7g3ja98IomrVodxbsLD+784iwf+uhkLuutTADbFn91VwlvX19Vuy5EVKCz5ea3xS2w3Jxf7pZG49aVqT1eb8X24RZP37nSDU33zbSd0oGI/gf1tN6yeaNuq+n2C7Y2ez8jKVug3VmSkzVCjphHe8dvez+z5M6BluN57yXIg3mB9LILdeOw2tZg0cbGAMDV98kXjezG4XPtB+1MigQClY+RmRIWxqkQ75cfla0fLoiCsbZ+5JLl2QhmQ8SkmqUFfac1U5vOz4eiLNpKpmckIySl1WGJ5KKFHKG2cJnLcbUhlyiOSHkYwcwbhwnnbjThvDE4CfUeN62VKdLjwusfw9Xv68f1HJnDLDfPw0fev0FW980+fwV13Xo1r1tmIpPb1mgLY/34x8hl4wUXqSFezeV2XfUdp9/Svj1e7WFnwaGBF0t5mJXMVGI+lMVHYreBqi2xENEJeNWXX6rhAP0Aa//Z3kze6sX5J7f/duPP4vRTuF7P5MUQiIcSCbbU5mO0cVrkFmLDDd/trmK35TTkXvImsWTFpKEke2eSU+j96vzSei9JUluocPOaoXF8VpIFKHsqL1Ax1XetYFNF25otOpjfowROCkMr6BqVQz6ipyUxK+PtOUKo6M40qsdEOo8MdqtqSkshmiHxYHrNEOLLcp3yd7DhD8s1AC7vfhxHMv4JQhT5ma6TPYywCNj/ZJ2OuVoTXdxYU2fS/HnpkL7741V/i4Z98DH/1X5/Exg0XIBYLK4+8+5NU9v/9vjJjlyIcWWlBTfW29CwGTrpOtORdtKIiiHQ5jhjdnTtGsevUfUrElrbdgWBuobZa/0ZzlbS2tqLbeTP8fm/ldz+KVc3YzCDOjG7Hop5r0NFCExULkomZ/dIdSsXIdK3Kevy3HWezR4+Y3jNXPctzQkElAEqWZUAKXLQlkJC2OzIqU9Zd9rFJemEmj8xZnH6SrA246OjGTGV5frFS4aiKmjokJ/AGu/YAO9HhYp3zL+nkjhZLeF3Qs3Rmw1GWkpyNsStObHT8aUQDDwLRVsBbCFTeMrdP1nhJEy+hGqvLAjb+6MzZNN5+2+NYsrAJD373eoRrvbXffU/S+XchHF2rKpNi7dF8FvtOuADq5QUkaZ6R3NYuHT3esEz7GA6PPqGqpi91HRKBJaqkiHFRJQXaXTUhRS+Hhmn67347v/sRvMHT6aNIxDsQlXi4BdCpkReRzaWRCq1Re6C/vx9xzvB+w1fGufUoAAluGx1vUCirohILm+23NBJt3BLO07WGsyOb/OuLMNcq1GglbIL3nEl8MJPVitTx5IS4uQNxSKkOvI3zUZmaRChfnoNnKjfFESTGWjUCufFVkJURcsROn9Zdqe5EYuTvZCqDprUI9t5cG2zaE9Z3YFT/GQjPvP5quDpkfIrBCXS0Ruf0amu/MLdVZ98OADO4G5HURo2MgmxJzEzhwMkGuydhVtiJJYWDDUWi+drP48DwA6h4aaQq12P0VBRR0TuMEUpRBk7fW1pasH79+j94EAn4oA9UB7ZPZYZ0k1sSy2rXrXEO9dojlV4ZOtYZCBymOjMRlb9sx7DlxQVECKgTEGC3mo0yVVANuU05EESkpw7/1bCcujt0AZIrkavkqC/Q1qzAcEbmosFwmFoSk4LALyL2CL5vqlmDc3RQpVdGwY1RZPkcgEcR1FgY1ZljiBTOI5RqRaQ4anmPn8BryjwBFL4HBN94B/rdy/Y3P2K29euItFxtvm/T0wjmc8YLk0aiJO5845FONcx0TM0L4alX/wKhQAGbVn4DXimFqmddWUEUavIlbpbTsAtxRtXsHGb+f9743N+t4sT5J5GjXIx3BSLRkAKZf3iU8W95sDs7yr6+PpTOnHawV0I7C5qF+W7GAlLxYxB6wR2VkFASCMcnRMVp/FLmRWOWTssRrV1EPcU6L8wvGphL8qhTOLleEI+mCO0JHJxDSrjimXE0YuMZKaY5Mxhb+NZf4qyOUnx6OvWHPJRHzyNUGUe4Mo6QN06gMhs+qJx/ANWS7Z5/sK9gBMU3PUTdGOkLcJgarFJgisRCUZtJ22BZ6fyw/Cps8QIUKoQqhBAJ+gLbDdtlA4TBdvmG6brb/v9fq7A3/vDMCTjLYpOOGYwFui62X243/M3v8wjTz6SXU4E3MuG6yw7UxUYmVcd8uyceY+MzsjpofO/CSybi8FpIe7J3R+wMaT1s7/tjEH2fuHL+cQkuv1ccH5HQpdkX2HAYiRhCbW2uUqNhncE5Ii529ZycpzFXopJG4/EyMWVcfz6mUkIYkwiURoCTD6I68eofLHa0SfRdDbzpa6ZM49i9Ia9kxMLDjzxSwwNRGCnYTvM5gyEwxyIRT5WA2200s0nGzeFGW7TBTytT44jQMlFa1iYJqxXGYaG7wVJFpb4eoZPuCKGMLZ12yM3yZ04MigrdEIV8M7Fv3jNNzyNBTYf980srlB9qlDwpnkLWtyF+JdrVIYiK3Qgm0XwcZWztMRxTKIl2MrbWeQ6gNDqJCBU8GoORz8mObDudfSxgyQcr8fM0KJHpyOPwU4Q9Exrn9SlNjCFKlTLPccp4QZNxgCA1d1RGyCIdHUNYfSC3MJguxKPSWtLuSsgwg4pSfRKWsFkdAe/lQADZkIdylBgpH/fJXlTFZm+1sFLDykpy2+r0JXlCoibdt9SSoQVosgWdqRbNONl3Yp4WLBUweOwEAkNP/FJK9Uyci0Tktbdai13M2rLgCtVcCVTZkm02z3oeTdRMdopXKuszZCtmlUZwCi0fduJ6KammSTkkkl2ipWKORiYOKirF9jAiogIJuWyDWB4NgobYctR8joHNv8knt2GUqceXi5J882EIclMuewh3tRk/y5m3sQ9EN8IQS2giBTkgZTXW2yVNEe1TfO9UFqFFJB16fCp2JCyFDIqQyhLCLhA8TvcLRfHLaT8gsXJifKgr6HxCVAWyusqysiNlypqLnNgHWPI7lCVP0xKT6EK5bjjDORtPBuLWlQvaPC2go7hqrJeqh2IijiK7/rw+7rirQWf4PphX+b01YTKqCCTMF8VnzKhbT+kWpx8plCVvRzyOJC3HWalycafTCMzO4jBp40e2b612ixfGcXwQoJyZKDOCgClZMnYp8ycHSZWAEiX6mW9YXHMyTCMy3Rw3kNSwUM9nDUU20UD/zhKrEYOZCuJBhfyWNjcJt+OA/RA2DPVcjnXpT4SRbLIdhBNjrr5yESW63PgzJN5bQp9bKV1ng8BK0KbsNHMzvy/bGeTHwcXg/LAEfuNOmc44UQhHOdacL4ggGaI0EbD93BqJTqHMoOc8YTl6YGXIMYZVYTxmKHkjWyffdI4Y61hMaia2S5a1ENmJ1vP4MF+ORuJmXxCgWw/1KienxIDh9ZEuo4TKbZDrReLGTHW7GIsHkQsdslLDZM6zqL0oBKIB6SRxR8C8y9O0+/PfFNXileRA2heYyqQxRNfmo9t3VnsJWeT/qFrlXyC+/WAVwUIBQQK2FY3W+5DLn1SrdLBZhVwsIEDFDett2aiADE5ezKol3sRqVuhe7M54HwOkI0Gvy4mWk4GhBiCrED6dcgyzSNJFTTn7R7vKYjV4FAZXpuu4ZSyzKewgBS6+flkJMiEXEq1ikDilDNFgOMvT7Mu8uvz8wh/LkZ2h26pZoXll6MPmimo28hvq+zAw6RdGVikHuE6NtJDPIFhyJisG/pB4pUflMWnKuWEaFVU1x7D2gf5J1CQXon3H/j9P3Lkdadrf3RAYtJCiYyLFMDUe4eoumXwdFzK3BXGpA3rOCv04pJlITLZbOK41oMKKZXvSNCRt/EPP1qLwRQNHOMrYubPaK/FvrpygYUB8MUe+OP07GRw1NA+Xfdhca3xANyObnuwknPm5Es9Ytuo56yFmWaQD09dTB9jfULmyeczInKQ+b+MHlmuOG0YqUNx0mX5Y/mOV6PKGy13Hf4zNoKiVw8rJurQ2jZe+nwBbbn2LiMdxgpOnYzOQE3sODBW9bqDCv9kZ5sJxDUfuBlxcHDf48y1bBWGEGnpTyskoiMCdt0YSINuCjj2UrrPrI9fqcgHVMscdLqYkRRdTUNjVp38AAAFESURBVOoxDrNExVXtlnOw425u1ygtw+vH1IPUHgcr5vMQX8SRi9gjEvM05oycfVz3XM3MWERGe7r2DtEgddtqAAc4C9v6y8er3e3tWkzaCXg8ybXZEiglXyx/nbqnbliAvlnkbZvChX+BBDZy9BgfrqrHOWiFVIU4iKt5X5j5CqVqzd3GvvR8TivQcKP1Ck8BJbiCu788wihH65vXaUJvjyffX3MmbRe0XfAk7WvHKSfVlHU1by+NJwR7hbhR1AtUmqUUwbDcXJEMDO5A3PI5eAVpvr63hdvFCLf1P4+uo0MCyIPCHQvaMZhXRiIIuQBiT6fCndQXPVe3MqCc1Md487MJoMZOOS+NoxvbAnNpMh0HXJtFBUmxIFEtFTsu6Lj4wwmSSH32r1GXtAm4p1FXnaYvMkRmURXQNZRGYqWCwyeO4/8CtFb9lMbeSJo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 name="Прямоугольник 5"/>
          <p:cNvSpPr/>
          <p:nvPr/>
        </p:nvSpPr>
        <p:spPr>
          <a:xfrm>
            <a:off x="1259632" y="764704"/>
            <a:ext cx="7056784" cy="923330"/>
          </a:xfrm>
          <a:prstGeom prst="rect">
            <a:avLst/>
          </a:prstGeom>
        </p:spPr>
        <p:txBody>
          <a:bodyPr wrap="square">
            <a:spAutoFit/>
          </a:bodyPr>
          <a:lstStyle/>
          <a:p>
            <a:r>
              <a:rPr lang="ru-RU" altLang="ru-RU" dirty="0" smtClean="0">
                <a:latin typeface="Times New Roman" pitchFamily="18" charset="0"/>
                <a:ea typeface="Calibri" pitchFamily="34" charset="0"/>
                <a:cs typeface="Times New Roman" pitchFamily="18" charset="0"/>
              </a:rPr>
              <a:t>Профессию повара, кондитера можно приобрести в</a:t>
            </a:r>
            <a:r>
              <a:rPr lang="ru-RU" dirty="0" smtClean="0">
                <a:latin typeface="Times New Roman" pitchFamily="18" charset="0"/>
                <a:cs typeface="Times New Roman" pitchFamily="18" charset="0"/>
              </a:rPr>
              <a:t> ОГБПОУ "</a:t>
            </a:r>
            <a:r>
              <a:rPr lang="ru-RU" b="1" dirty="0" err="1" smtClean="0">
                <a:latin typeface="Times New Roman" pitchFamily="18" charset="0"/>
                <a:cs typeface="Times New Roman" pitchFamily="18" charset="0"/>
              </a:rPr>
              <a:t>Чухломский</a:t>
            </a:r>
            <a:r>
              <a:rPr lang="ru-RU"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лесопромышленный</a:t>
            </a:r>
            <a:r>
              <a:rPr lang="ru-RU"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техникум</a:t>
            </a:r>
            <a:r>
              <a:rPr lang="ru-RU"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имени</a:t>
            </a:r>
            <a:r>
              <a:rPr lang="ru-RU"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Ф</a:t>
            </a:r>
            <a:r>
              <a:rPr lang="ru-RU" dirty="0" smtClean="0">
                <a:latin typeface="Times New Roman" pitchFamily="18" charset="0"/>
                <a:cs typeface="Times New Roman" pitchFamily="18" charset="0"/>
              </a:rPr>
              <a:t>.</a:t>
            </a:r>
            <a:r>
              <a:rPr lang="ru-RU" b="1" dirty="0" smtClean="0">
                <a:latin typeface="Times New Roman" pitchFamily="18" charset="0"/>
                <a:cs typeface="Times New Roman" pitchFamily="18" charset="0"/>
              </a:rPr>
              <a:t>В</a:t>
            </a:r>
            <a:r>
              <a:rPr lang="ru-RU" dirty="0" smtClean="0">
                <a:latin typeface="Times New Roman" pitchFamily="18" charset="0"/>
                <a:cs typeface="Times New Roman" pitchFamily="18" charset="0"/>
              </a:rPr>
              <a:t>.</a:t>
            </a:r>
            <a:r>
              <a:rPr lang="ru-RU" b="1" dirty="0" smtClean="0">
                <a:latin typeface="Times New Roman" pitchFamily="18" charset="0"/>
                <a:cs typeface="Times New Roman" pitchFamily="18" charset="0"/>
              </a:rPr>
              <a:t>Чижова</a:t>
            </a:r>
            <a:r>
              <a:rPr lang="ru-RU" dirty="0" smtClean="0">
                <a:latin typeface="Times New Roman" pitchFamily="18" charset="0"/>
                <a:cs typeface="Times New Roman" pitchFamily="18" charset="0"/>
              </a:rPr>
              <a:t> Костромской области".</a:t>
            </a:r>
            <a:endParaRPr lang="ru-RU"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print"/>
          <a:srcRect/>
          <a:stretch>
            <a:fillRect/>
          </a:stretch>
        </p:blipFill>
        <p:spPr bwMode="auto">
          <a:xfrm>
            <a:off x="845540" y="1916832"/>
            <a:ext cx="7758908" cy="47525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220072" y="404664"/>
            <a:ext cx="3600203" cy="264560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p:cNvSpPr txBox="1"/>
          <p:nvPr/>
        </p:nvSpPr>
        <p:spPr>
          <a:xfrm>
            <a:off x="395536" y="527136"/>
            <a:ext cx="4238950" cy="1015663"/>
          </a:xfrm>
          <a:prstGeom prst="rect">
            <a:avLst/>
          </a:prstGeom>
          <a:noFill/>
        </p:spPr>
        <p:txBody>
          <a:bodyPr wrap="square" rtlCol="0">
            <a:spAutoFit/>
          </a:bodyPr>
          <a:lstStyle/>
          <a:p>
            <a:r>
              <a:rPr lang="ru-RU" sz="2000" dirty="0" smtClean="0">
                <a:latin typeface="Times New Roman" panose="02020603050405020304" pitchFamily="18" charset="0"/>
                <a:cs typeface="Times New Roman" panose="02020603050405020304" pitchFamily="18" charset="0"/>
              </a:rPr>
              <a:t>Повара трудятся в детских садах, школах, столовых, ресторанах, кафе, </a:t>
            </a:r>
            <a:r>
              <a:rPr lang="ru-RU" sz="2000" dirty="0">
                <a:latin typeface="Times New Roman" panose="02020603050405020304" pitchFamily="18" charset="0"/>
                <a:cs typeface="Times New Roman" panose="02020603050405020304" pitchFamily="18" charset="0"/>
              </a:rPr>
              <a:t>воинских </a:t>
            </a:r>
            <a:r>
              <a:rPr lang="ru-RU" sz="2000" dirty="0" smtClean="0">
                <a:latin typeface="Times New Roman" panose="02020603050405020304" pitchFamily="18" charset="0"/>
                <a:cs typeface="Times New Roman" panose="02020603050405020304" pitchFamily="18" charset="0"/>
              </a:rPr>
              <a:t>частях.</a:t>
            </a:r>
            <a:endParaRPr lang="ru-RU" sz="2000" dirty="0">
              <a:latin typeface="Times New Roman" panose="02020603050405020304" pitchFamily="18" charset="0"/>
              <a:cs typeface="Times New Roman" panose="02020603050405020304" pitchFamily="18" charset="0"/>
            </a:endParaRPr>
          </a:p>
        </p:txBody>
      </p:sp>
      <p:pic>
        <p:nvPicPr>
          <p:cNvPr id="1024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220072" y="3429000"/>
            <a:ext cx="3600203" cy="25922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95536" y="2564904"/>
            <a:ext cx="4238950" cy="289039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2397466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5055" t="-16620" r="-15055" b="-16620"/>
          <a:stretch/>
        </p:blipFill>
        <p:spPr bwMode="auto">
          <a:xfrm>
            <a:off x="3923928" y="-214932"/>
            <a:ext cx="5527073" cy="381642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p:cNvSpPr txBox="1"/>
          <p:nvPr/>
        </p:nvSpPr>
        <p:spPr>
          <a:xfrm>
            <a:off x="539552" y="260648"/>
            <a:ext cx="3240358" cy="3693319"/>
          </a:xfrm>
          <a:prstGeom prst="rect">
            <a:avLst/>
          </a:prstGeom>
          <a:noFill/>
        </p:spPr>
        <p:txBody>
          <a:bodyPr wrap="square" rtlCol="0">
            <a:spAutoFit/>
          </a:bodyPr>
          <a:lstStyle/>
          <a:p>
            <a:r>
              <a:rPr lang="ru-RU" b="1" dirty="0">
                <a:solidFill>
                  <a:srgbClr val="FF0000"/>
                </a:solidFill>
                <a:latin typeface="Times New Roman" panose="02020603050405020304" pitchFamily="18" charset="0"/>
                <a:cs typeface="Times New Roman" panose="02020603050405020304" pitchFamily="18" charset="0"/>
              </a:rPr>
              <a:t>Повар-кондитер</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–умеет </a:t>
            </a:r>
            <a:r>
              <a:rPr lang="ru-RU" dirty="0">
                <a:latin typeface="Times New Roman" panose="02020603050405020304" pitchFamily="18" charset="0"/>
                <a:cs typeface="Times New Roman" panose="02020603050405020304" pitchFamily="18" charset="0"/>
              </a:rPr>
              <a:t>искусно приготавливать сладкие лакомства, десерты, торты, пирожные и т.д. Повар-кондитер замешивает, взбивает, раскатывает тесто, готовит наполнители, крема, муссы и джемы, проверяет вес готового </a:t>
            </a:r>
            <a:r>
              <a:rPr lang="ru-RU" dirty="0" smtClean="0">
                <a:latin typeface="Times New Roman" panose="02020603050405020304" pitchFamily="18" charset="0"/>
                <a:cs typeface="Times New Roman" panose="02020603050405020304" pitchFamily="18" charset="0"/>
              </a:rPr>
              <a:t>изделия. </a:t>
            </a:r>
            <a:r>
              <a:rPr lang="ru-RU" dirty="0">
                <a:latin typeface="Times New Roman" panose="02020603050405020304" pitchFamily="18" charset="0"/>
                <a:cs typeface="Times New Roman" panose="02020603050405020304" pitchFamily="18" charset="0"/>
              </a:rPr>
              <a:t>Для того, чтобы десерт был красивым, повар должен обладать не только ярким воображением, но и хорошим глазомером.</a:t>
            </a:r>
          </a:p>
        </p:txBody>
      </p:sp>
      <p:pic>
        <p:nvPicPr>
          <p:cNvPr id="512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372200" y="4108902"/>
            <a:ext cx="2656792" cy="21602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39552" y="4130206"/>
            <a:ext cx="3024336" cy="23212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744557" y="4108902"/>
            <a:ext cx="2592288" cy="21602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1676943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1560" y="620688"/>
            <a:ext cx="3528392" cy="547260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p:cNvSpPr txBox="1"/>
          <p:nvPr/>
        </p:nvSpPr>
        <p:spPr>
          <a:xfrm>
            <a:off x="4355976" y="620688"/>
            <a:ext cx="4211960" cy="1631216"/>
          </a:xfrm>
          <a:prstGeom prst="rect">
            <a:avLst/>
          </a:prstGeom>
          <a:noFill/>
        </p:spPr>
        <p:txBody>
          <a:bodyPr wrap="square" rtlCol="0">
            <a:spAutoFit/>
          </a:bodyPr>
          <a:lstStyle/>
          <a:p>
            <a:r>
              <a:rPr lang="ru-RU" sz="2000" b="1" dirty="0">
                <a:solidFill>
                  <a:srgbClr val="FF0000"/>
                </a:solidFill>
                <a:latin typeface="Times New Roman" panose="02020603050405020304" pitchFamily="18" charset="0"/>
                <a:cs typeface="Times New Roman" panose="02020603050405020304" pitchFamily="18" charset="0"/>
              </a:rPr>
              <a:t>Суши-шеф</a:t>
            </a:r>
            <a:r>
              <a:rPr lang="ru-RU" sz="2000" dirty="0">
                <a:latin typeface="Times New Roman" panose="02020603050405020304" pitchFamily="18" charset="0"/>
                <a:cs typeface="Times New Roman" panose="02020603050405020304" pitchFamily="18" charset="0"/>
              </a:rPr>
              <a:t> — это один из вариантов названия должности шеф-повара, специализирующегося на приготовлении блюд национальной японской кухни.</a:t>
            </a:r>
          </a:p>
        </p:txBody>
      </p:sp>
      <p:pic>
        <p:nvPicPr>
          <p:cNvPr id="614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283968" y="3237317"/>
            <a:ext cx="4283968" cy="28559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69169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5534" y="239419"/>
            <a:ext cx="5284427" cy="309634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p:cNvSpPr txBox="1"/>
          <p:nvPr/>
        </p:nvSpPr>
        <p:spPr>
          <a:xfrm>
            <a:off x="6012160" y="239419"/>
            <a:ext cx="2592288" cy="2862322"/>
          </a:xfrm>
          <a:prstGeom prst="rect">
            <a:avLst/>
          </a:prstGeom>
          <a:noFill/>
        </p:spPr>
        <p:txBody>
          <a:bodyPr wrap="square" rtlCol="0">
            <a:spAutoFit/>
          </a:bodyPr>
          <a:lstStyle/>
          <a:p>
            <a:r>
              <a:rPr lang="ru-RU" sz="2000" b="1" dirty="0">
                <a:solidFill>
                  <a:srgbClr val="FF0000"/>
                </a:solidFill>
                <a:latin typeface="Times New Roman" panose="02020603050405020304" pitchFamily="18" charset="0"/>
                <a:cs typeface="Times New Roman" panose="02020603050405020304" pitchFamily="18" charset="0"/>
              </a:rPr>
              <a:t>Пекарь</a:t>
            </a:r>
            <a:r>
              <a:rPr lang="ru-RU" sz="2000" dirty="0">
                <a:latin typeface="Times New Roman" panose="02020603050405020304" pitchFamily="18" charset="0"/>
                <a:cs typeface="Times New Roman" panose="02020603050405020304" pitchFamily="18" charset="0"/>
              </a:rPr>
              <a:t> – специалист по выпеканию хлеба и хлебобулочных изделий. </a:t>
            </a:r>
            <a:r>
              <a:rPr lang="ru-RU" sz="2000" dirty="0" smtClean="0">
                <a:latin typeface="Times New Roman" panose="02020603050405020304" pitchFamily="18" charset="0"/>
                <a:cs typeface="Times New Roman" panose="02020603050405020304" pitchFamily="18" charset="0"/>
              </a:rPr>
              <a:t> </a:t>
            </a:r>
          </a:p>
          <a:p>
            <a:r>
              <a:rPr lang="ru-RU" sz="2000" dirty="0" smtClean="0">
                <a:latin typeface="Times New Roman" panose="02020603050405020304" pitchFamily="18" charset="0"/>
                <a:cs typeface="Times New Roman" panose="02020603050405020304" pitchFamily="18" charset="0"/>
              </a:rPr>
              <a:t>Пекарь </a:t>
            </a:r>
            <a:r>
              <a:rPr lang="ru-RU" sz="2000" dirty="0">
                <a:latin typeface="Times New Roman" panose="02020603050405020304" pitchFamily="18" charset="0"/>
                <a:cs typeface="Times New Roman" panose="02020603050405020304" pitchFamily="18" charset="0"/>
              </a:rPr>
              <a:t>печёт хлеб разных сортов, батоны, булки, калачи, ватрушки и т.п.</a:t>
            </a:r>
          </a:p>
        </p:txBody>
      </p:sp>
      <p:pic>
        <p:nvPicPr>
          <p:cNvPr id="717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11760" y="3593647"/>
            <a:ext cx="4680520" cy="2925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2253637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716016" y="332656"/>
            <a:ext cx="4048609" cy="302433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Прямоугольник 1"/>
          <p:cNvSpPr/>
          <p:nvPr/>
        </p:nvSpPr>
        <p:spPr>
          <a:xfrm>
            <a:off x="395536" y="332656"/>
            <a:ext cx="253596" cy="369332"/>
          </a:xfrm>
          <a:prstGeom prst="rect">
            <a:avLst/>
          </a:prstGeom>
        </p:spPr>
        <p:txBody>
          <a:bodyPr wrap="none">
            <a:spAutoFit/>
          </a:bodyPr>
          <a:lstStyle/>
          <a:p>
            <a:r>
              <a:rPr lang="ru-RU" dirty="0" smtClean="0"/>
              <a:t> </a:t>
            </a:r>
            <a:endParaRPr lang="ru-RU" dirty="0"/>
          </a:p>
        </p:txBody>
      </p:sp>
      <p:sp>
        <p:nvSpPr>
          <p:cNvPr id="3" name="Прямоугольник 2"/>
          <p:cNvSpPr/>
          <p:nvPr/>
        </p:nvSpPr>
        <p:spPr>
          <a:xfrm>
            <a:off x="522334" y="836712"/>
            <a:ext cx="3617618" cy="707886"/>
          </a:xfrm>
          <a:prstGeom prst="rect">
            <a:avLst/>
          </a:prstGeom>
        </p:spPr>
        <p:txBody>
          <a:bodyPr wrap="square">
            <a:spAutoFit/>
          </a:bodyPr>
          <a:lstStyle/>
          <a:p>
            <a:r>
              <a:rPr lang="ru-RU" sz="2000" b="1" dirty="0" smtClean="0">
                <a:solidFill>
                  <a:srgbClr val="FF0000"/>
                </a:solidFill>
                <a:latin typeface="Times New Roman" panose="02020603050405020304" pitchFamily="18" charset="0"/>
                <a:cs typeface="Times New Roman" panose="02020603050405020304" pitchFamily="18" charset="0"/>
              </a:rPr>
              <a:t>Пиццмейкер</a:t>
            </a:r>
            <a:r>
              <a:rPr lang="ru-RU" sz="2000" dirty="0" smtClean="0">
                <a:latin typeface="Times New Roman" panose="02020603050405020304" pitchFamily="18" charset="0"/>
                <a:cs typeface="Times New Roman" panose="02020603050405020304" pitchFamily="18" charset="0"/>
              </a:rPr>
              <a:t>- это специалист </a:t>
            </a:r>
            <a:r>
              <a:rPr lang="ru-RU" sz="2000" dirty="0">
                <a:latin typeface="Times New Roman" panose="02020603050405020304" pitchFamily="18" charset="0"/>
                <a:cs typeface="Times New Roman" panose="02020603050405020304" pitchFamily="18" charset="0"/>
              </a:rPr>
              <a:t>по приготовлению </a:t>
            </a:r>
            <a:r>
              <a:rPr lang="ru-RU" sz="2000" dirty="0" smtClean="0">
                <a:latin typeface="Times New Roman" panose="02020603050405020304" pitchFamily="18" charset="0"/>
                <a:cs typeface="Times New Roman" panose="02020603050405020304" pitchFamily="18" charset="0"/>
              </a:rPr>
              <a:t>пиццы. </a:t>
            </a:r>
            <a:endParaRPr lang="ru-RU" sz="2000" dirty="0">
              <a:latin typeface="Times New Roman" panose="02020603050405020304" pitchFamily="18" charset="0"/>
              <a:cs typeface="Times New Roman" panose="02020603050405020304" pitchFamily="18" charset="0"/>
            </a:endParaRPr>
          </a:p>
        </p:txBody>
      </p:sp>
      <p:pic>
        <p:nvPicPr>
          <p:cNvPr id="819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5272" y="3140968"/>
            <a:ext cx="4032448" cy="302433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5358217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03848" y="692696"/>
            <a:ext cx="5715000" cy="42862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p:cNvSpPr txBox="1"/>
          <p:nvPr/>
        </p:nvSpPr>
        <p:spPr>
          <a:xfrm>
            <a:off x="395536" y="942995"/>
            <a:ext cx="2592289" cy="3785652"/>
          </a:xfrm>
          <a:prstGeom prst="rect">
            <a:avLst/>
          </a:prstGeom>
          <a:noFill/>
        </p:spPr>
        <p:txBody>
          <a:bodyPr wrap="square" rtlCol="0">
            <a:spAutoFit/>
          </a:bodyPr>
          <a:lstStyle/>
          <a:p>
            <a:r>
              <a:rPr lang="ru-RU" sz="2000" b="1" dirty="0" smtClean="0">
                <a:solidFill>
                  <a:srgbClr val="FF0000"/>
                </a:solidFill>
                <a:latin typeface="Times New Roman" panose="02020603050405020304" pitchFamily="18" charset="0"/>
                <a:cs typeface="Times New Roman" panose="02020603050405020304" pitchFamily="18" charset="0"/>
              </a:rPr>
              <a:t>Кок</a:t>
            </a:r>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 это повар на судне. В обязанности кока входит приготовление пищи, заготовка съестных припасов и воды. Кок может справляться со своей работай как ив одиночестве, так и с помощью помощников матросов.</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0714368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8130" name="Picture 2" descr="https://treatclinic.ru/media/994/9943.jpg"/>
          <p:cNvPicPr>
            <a:picLocks noChangeAspect="1" noChangeArrowheads="1"/>
          </p:cNvPicPr>
          <p:nvPr/>
        </p:nvPicPr>
        <p:blipFill>
          <a:blip r:embed="rId2" cstate="print"/>
          <a:srcRect/>
          <a:stretch>
            <a:fillRect/>
          </a:stretch>
        </p:blipFill>
        <p:spPr bwMode="auto">
          <a:xfrm>
            <a:off x="467544" y="188640"/>
            <a:ext cx="8399240" cy="6408712"/>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1988840"/>
            <a:ext cx="7167668" cy="461665"/>
          </a:xfrm>
          <a:prstGeom prst="rect">
            <a:avLst/>
          </a:prstGeom>
          <a:noFill/>
        </p:spPr>
        <p:txBody>
          <a:bodyPr wrap="none" rtlCol="0">
            <a:spAutoFit/>
            <a:scene3d>
              <a:camera prst="orthographicFront">
                <a:rot lat="0" lon="0" rev="0"/>
              </a:camera>
              <a:lightRig rig="threePt" dir="t"/>
            </a:scene3d>
          </a:bodyPr>
          <a:lstStyle/>
          <a:p>
            <a:r>
              <a:rPr lang="ru-RU" sz="2400" dirty="0" smtClean="0">
                <a:solidFill>
                  <a:srgbClr val="FF0000"/>
                </a:solidFill>
                <a:latin typeface="Times New Roman" panose="02020603050405020304" pitchFamily="18" charset="0"/>
                <a:cs typeface="Times New Roman" panose="02020603050405020304" pitchFamily="18" charset="0"/>
              </a:rPr>
              <a:t>Спасибо нашим поварам за то что вкусно варят нам !</a:t>
            </a:r>
            <a:endParaRPr lang="ru-RU"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1175386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1202" name="Picture 2" descr="https://static.tildacdn.com/tild3235-3962-4936-b035-626533653862/9_tsentr-_4_.jpg"/>
          <p:cNvPicPr>
            <a:picLocks noChangeAspect="1" noChangeArrowheads="1"/>
          </p:cNvPicPr>
          <p:nvPr/>
        </p:nvPicPr>
        <p:blipFill>
          <a:blip r:embed="rId2" cstate="print"/>
          <a:srcRect/>
          <a:stretch>
            <a:fillRect/>
          </a:stretch>
        </p:blipFill>
        <p:spPr bwMode="auto">
          <a:xfrm>
            <a:off x="251520" y="188640"/>
            <a:ext cx="8424936" cy="6336704"/>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2226" name="Picture 2" descr="https://foodandhealth.ru/wp-content/uploads/2018/01/skoraya-pomoshch.jpg"/>
          <p:cNvPicPr>
            <a:picLocks noChangeAspect="1" noChangeArrowheads="1"/>
          </p:cNvPicPr>
          <p:nvPr/>
        </p:nvPicPr>
        <p:blipFill>
          <a:blip r:embed="rId2" cstate="print"/>
          <a:srcRect/>
          <a:stretch>
            <a:fillRect/>
          </a:stretch>
        </p:blipFill>
        <p:spPr bwMode="auto">
          <a:xfrm>
            <a:off x="467544" y="620688"/>
            <a:ext cx="8208912" cy="5464058"/>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3250" name="Picture 2" descr="https://www.inpromed.ru/images/2/71.jpg"/>
          <p:cNvPicPr>
            <a:picLocks noChangeAspect="1" noChangeArrowheads="1"/>
          </p:cNvPicPr>
          <p:nvPr/>
        </p:nvPicPr>
        <p:blipFill>
          <a:blip r:embed="rId2" cstate="print"/>
          <a:srcRect/>
          <a:stretch>
            <a:fillRect/>
          </a:stretch>
        </p:blipFill>
        <p:spPr bwMode="auto">
          <a:xfrm>
            <a:off x="467544" y="332656"/>
            <a:ext cx="8193712" cy="5465143"/>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4274" name="Picture 2" descr="https://novosibirsk.detmed.firmika.ru/data/texts_img/6769/35fb3441977976a004d4bdad77d1868d.png"/>
          <p:cNvPicPr>
            <a:picLocks noChangeAspect="1" noChangeArrowheads="1"/>
          </p:cNvPicPr>
          <p:nvPr/>
        </p:nvPicPr>
        <p:blipFill>
          <a:blip r:embed="rId2" cstate="print"/>
          <a:srcRect/>
          <a:stretch>
            <a:fillRect/>
          </a:stretch>
        </p:blipFill>
        <p:spPr bwMode="auto">
          <a:xfrm>
            <a:off x="467544" y="476672"/>
            <a:ext cx="8424936" cy="5328592"/>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548680"/>
            <a:ext cx="4572000" cy="5693866"/>
          </a:xfrm>
          <a:prstGeom prst="rect">
            <a:avLst/>
          </a:prstGeom>
        </p:spPr>
        <p:txBody>
          <a:bodyPr>
            <a:spAutoFit/>
          </a:bodyPr>
          <a:lstStyle/>
          <a:p>
            <a:r>
              <a:rPr lang="ru-RU" sz="2800" dirty="0">
                <a:solidFill>
                  <a:srgbClr val="FF0000"/>
                </a:solidFill>
                <a:latin typeface="Times New Roman" panose="02020603050405020304" pitchFamily="18" charset="0"/>
                <a:cs typeface="Times New Roman" panose="02020603050405020304" pitchFamily="18" charset="0"/>
              </a:rPr>
              <a:t>Повар</a:t>
            </a:r>
            <a:r>
              <a:rPr lang="ru-RU" sz="2800" dirty="0">
                <a:latin typeface="Times New Roman" panose="02020603050405020304" pitchFamily="18" charset="0"/>
                <a:cs typeface="Times New Roman" panose="02020603050405020304" pitchFamily="18" charset="0"/>
              </a:rPr>
              <a:t> — это человек, профессией которого является приготовление пищи.</a:t>
            </a:r>
          </a:p>
          <a:p>
            <a:endParaRPr lang="ru-RU" sz="2800" dirty="0">
              <a:latin typeface="Times New Roman" panose="02020603050405020304" pitchFamily="18" charset="0"/>
              <a:cs typeface="Times New Roman" panose="02020603050405020304" pitchFamily="18" charset="0"/>
            </a:endParaRPr>
          </a:p>
          <a:p>
            <a:r>
              <a:rPr lang="ru-RU" sz="2800" dirty="0">
                <a:latin typeface="Times New Roman" panose="02020603050405020304" pitchFamily="18" charset="0"/>
                <a:cs typeface="Times New Roman" panose="02020603050405020304" pitchFamily="18" charset="0"/>
              </a:rPr>
              <a:t>Повар готовит супы, вторые блюда, кондитерские изделия, другую пищу. Знает, как правильно хранить продукты, готовит разные блюда по рецептам и умеет оформлять приготовленное.</a:t>
            </a:r>
          </a:p>
        </p:txBody>
      </p:sp>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255568" y="548680"/>
            <a:ext cx="3492896" cy="56938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01506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ru-RU" sz="3400" dirty="0"/>
              <a:t>История возникновения профессии</a:t>
            </a:r>
          </a:p>
        </p:txBody>
      </p:sp>
      <p:sp>
        <p:nvSpPr>
          <p:cNvPr id="25603" name="Rectangle 3"/>
          <p:cNvSpPr>
            <a:spLocks noGrp="1" noChangeArrowheads="1"/>
          </p:cNvSpPr>
          <p:nvPr>
            <p:ph type="body" sz="half" idx="3"/>
          </p:nvPr>
        </p:nvSpPr>
        <p:spPr>
          <a:xfrm>
            <a:off x="4643438" y="1557338"/>
            <a:ext cx="3924300" cy="4267200"/>
          </a:xfrm>
        </p:spPr>
        <p:txBody>
          <a:bodyPr>
            <a:normAutofit fontScale="25000" lnSpcReduction="20000"/>
          </a:bodyPr>
          <a:lstStyle/>
          <a:p>
            <a:r>
              <a:rPr lang="ru-RU" altLang="ru-RU" sz="6400" dirty="0" smtClean="0">
                <a:latin typeface="Times New Roman" pitchFamily="18" charset="0"/>
                <a:ea typeface="Calibri" pitchFamily="34" charset="0"/>
                <a:cs typeface="Times New Roman" pitchFamily="18" charset="0"/>
              </a:rPr>
              <a:t>.</a:t>
            </a:r>
            <a:r>
              <a:rPr lang="ru-RU" sz="6400" dirty="0" smtClean="0"/>
              <a:t> </a:t>
            </a:r>
            <a:r>
              <a:rPr lang="ru-RU" sz="6400" dirty="0" smtClean="0">
                <a:latin typeface="Times New Roman" pitchFamily="18" charset="0"/>
                <a:cs typeface="Times New Roman" pitchFamily="18" charset="0"/>
              </a:rPr>
              <a:t>Первые повара появились, как только человек научился не только добывать пищу, но и готовить её. А это произошло не сразу, так как поначалу единственным источником еды было собирательство и охота. А употребляли древние люди еду в сыром виде. Первобытный охотник, случайно обжаривший кусок своей добычи на костре, понял, что жарить мясо на костре гораздо вкуснее, чем есть его сырым. Пещерные люди, вкусив приготовленное таким образом мясо, стали постоянно жарить его на костре. И довольно скоро, методом «проб и ошибок», выяснили, что у кого-то мамонт получается сочным и вкусным, а у некоторых вообще несъедобным. Конечно, приготовление пищи стали доверять тому, у кого выходило вкусней. Таким или, примерно, таким образом, зародилась профессия повар. </a:t>
            </a:r>
          </a:p>
          <a:p>
            <a:endParaRPr lang="ru-RU" sz="2800" dirty="0">
              <a:solidFill>
                <a:schemeClr val="accent2"/>
              </a:solidFill>
            </a:endParaRPr>
          </a:p>
        </p:txBody>
      </p:sp>
      <p:pic>
        <p:nvPicPr>
          <p:cNvPr id="25609" name="Picture 9" descr="vector-chama-caricatura_34-52134"/>
          <p:cNvPicPr>
            <a:picLocks noGrp="1" noChangeAspect="1" noChangeArrowheads="1"/>
          </p:cNvPicPr>
          <p:nvPr>
            <p:ph sz="quarter" idx="1"/>
          </p:nvPr>
        </p:nvPicPr>
        <p:blipFill>
          <a:blip r:embed="rId2" cstate="print"/>
          <a:srcRect/>
          <a:stretch>
            <a:fillRect/>
          </a:stretch>
        </p:blipFill>
        <p:spPr>
          <a:xfrm>
            <a:off x="1530350" y="1752600"/>
            <a:ext cx="1995488" cy="2057400"/>
          </a:xfrm>
          <a:noFill/>
          <a:ln/>
        </p:spPr>
      </p:pic>
      <p:pic>
        <p:nvPicPr>
          <p:cNvPr id="25614" name="Picture 14" descr="meet_the_fascinating_food_cooking_chimpanzee_02"/>
          <p:cNvPicPr>
            <a:picLocks noGrp="1" noChangeAspect="1" noChangeArrowheads="1"/>
          </p:cNvPicPr>
          <p:nvPr>
            <p:ph sz="quarter" idx="2"/>
          </p:nvPr>
        </p:nvPicPr>
        <p:blipFill>
          <a:blip r:embed="rId3" cstate="print"/>
          <a:srcRect/>
          <a:stretch>
            <a:fillRect/>
          </a:stretch>
        </p:blipFill>
        <p:spPr>
          <a:xfrm>
            <a:off x="930275" y="3962400"/>
            <a:ext cx="3197225" cy="2057400"/>
          </a:xfrm>
          <a:noFill/>
          <a:ln/>
        </p:spPr>
      </p:pic>
    </p:spTree>
  </p:cSld>
  <p:clrMapOvr>
    <a:masterClrMapping/>
  </p:clrMapOvr>
  <p:transition spd="med" advClick="0" advTm="20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fade">
                                      <p:cBhvr>
                                        <p:cTn id="7" dur="2000"/>
                                        <p:tgtEl>
                                          <p:spTgt spid="25602"/>
                                        </p:tgtEl>
                                      </p:cBhvr>
                                    </p:animEffect>
                                  </p:childTnLst>
                                </p:cTn>
                              </p:par>
                            </p:childTnLst>
                          </p:cTn>
                        </p:par>
                        <p:par>
                          <p:cTn id="8" fill="hold">
                            <p:stCondLst>
                              <p:cond delay="2000"/>
                            </p:stCondLst>
                            <p:childTnLst>
                              <p:par>
                                <p:cTn id="9" presetID="5" presetClass="entr" presetSubtype="10" fill="hold" grpId="0" nodeType="afterEffect">
                                  <p:stCondLst>
                                    <p:cond delay="0"/>
                                  </p:stCondLst>
                                  <p:childTnLst>
                                    <p:set>
                                      <p:cBhvr>
                                        <p:cTn id="10" dur="1" fill="hold">
                                          <p:stCondLst>
                                            <p:cond delay="0"/>
                                          </p:stCondLst>
                                        </p:cTn>
                                        <p:tgtEl>
                                          <p:spTgt spid="25603">
                                            <p:txEl>
                                              <p:pRg st="0" end="0"/>
                                            </p:txEl>
                                          </p:spTgt>
                                        </p:tgtEl>
                                        <p:attrNameLst>
                                          <p:attrName>style.visibility</p:attrName>
                                        </p:attrNameLst>
                                      </p:cBhvr>
                                      <p:to>
                                        <p:strVal val="visible"/>
                                      </p:to>
                                    </p:set>
                                    <p:animEffect transition="in" filter="checkerboard(across)">
                                      <p:cBhvr>
                                        <p:cTn id="11" dur="2000"/>
                                        <p:tgtEl>
                                          <p:spTgt spid="256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5603" grpId="0" build="p"/>
    </p:bldLst>
  </p:timing>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c71519f2-859d-46c1-a1b6-2941efed936d">T4CTUPCNHN5M-1019478048-1627</_dlc_DocId>
    <_dlc_DocIdUrl xmlns="c71519f2-859d-46c1-a1b6-2941efed936d">
      <Url>http://www.eduportal44.ru/chuhloma/povalihino/1/_layouts/15/DocIdRedir.aspx?ID=T4CTUPCNHN5M-1019478048-1627</Url>
      <Description>T4CTUPCNHN5M-1019478048-1627</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Документ" ma:contentTypeID="0x01010087B7A7C4F272A741A350E9E61AFA1D19" ma:contentTypeVersion="1" ma:contentTypeDescription="Создание документа." ma:contentTypeScope="" ma:versionID="6d1a6a1bd12e80f8029f5d05460fc137">
  <xsd:schema xmlns:xsd="http://www.w3.org/2001/XMLSchema" xmlns:xs="http://www.w3.org/2001/XMLSchema" xmlns:p="http://schemas.microsoft.com/office/2006/metadata/properties" xmlns:ns2="c71519f2-859d-46c1-a1b6-2941efed936d" targetNamespace="http://schemas.microsoft.com/office/2006/metadata/properties" ma:root="true" ma:fieldsID="8d8ae606f9f21459115ac0c95d74bcae" ns2:_="">
    <xsd:import namespace="c71519f2-859d-46c1-a1b6-2941efed936d"/>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1519f2-859d-46c1-a1b6-2941efed936d" elementFormDefault="qualified">
    <xsd:import namespace="http://schemas.microsoft.com/office/2006/documentManagement/types"/>
    <xsd:import namespace="http://schemas.microsoft.com/office/infopath/2007/PartnerControls"/>
    <xsd:element name="_dlc_DocId" ma:index="8" nillable="true" ma:displayName="Значение идентификатора документа" ma:description="Значение идентификатора документа, присвоенного данному элементу." ma:internalName="_dlc_DocId" ma:readOnly="true">
      <xsd:simpleType>
        <xsd:restriction base="dms:Text"/>
      </xsd:simpleType>
    </xsd:element>
    <xsd:element name="_dlc_DocIdUrl" ma:index="9" nillable="true" ma:displayName="Идентификатор документа" ma:description="Постоянная ссылка на этот документ."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Сохранить идентификатор" ma:description="Сохранять идентификатор при добавлении."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B542725-5270-4663-A385-234645D32062}"/>
</file>

<file path=customXml/itemProps2.xml><?xml version="1.0" encoding="utf-8"?>
<ds:datastoreItem xmlns:ds="http://schemas.openxmlformats.org/officeDocument/2006/customXml" ds:itemID="{F6E323C8-BA2E-4AA8-9440-10D2E01BEB7A}"/>
</file>

<file path=customXml/itemProps3.xml><?xml version="1.0" encoding="utf-8"?>
<ds:datastoreItem xmlns:ds="http://schemas.openxmlformats.org/officeDocument/2006/customXml" ds:itemID="{2FDAF9B1-BB33-424F-89EA-2749D0753E76}"/>
</file>

<file path=customXml/itemProps4.xml><?xml version="1.0" encoding="utf-8"?>
<ds:datastoreItem xmlns:ds="http://schemas.openxmlformats.org/officeDocument/2006/customXml" ds:itemID="{4AEBD8E7-C690-4CDC-97B7-FA23A5FD3CB2}"/>
</file>

<file path=docProps/app.xml><?xml version="1.0" encoding="utf-8"?>
<Properties xmlns="http://schemas.openxmlformats.org/officeDocument/2006/extended-properties" xmlns:vt="http://schemas.openxmlformats.org/officeDocument/2006/docPropsVTypes">
  <Template>Slipstream</Template>
  <TotalTime>332</TotalTime>
  <Words>501</Words>
  <Application>Microsoft Office PowerPoint</Application>
  <PresentationFormat>Экран (4:3)</PresentationFormat>
  <Paragraphs>61</Paragraphs>
  <Slides>30</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30</vt:i4>
      </vt:variant>
    </vt:vector>
  </HeadingPairs>
  <TitlesOfParts>
    <vt:vector size="31" baseType="lpstr">
      <vt:lpstr>Воздушный поток</vt:lpstr>
      <vt:lpstr>МКОУ Повалихинская начальная школа Учитель начальных классов  Пожилова Людмила Геннадьевна</vt:lpstr>
      <vt:lpstr>Слайд 2</vt:lpstr>
      <vt:lpstr>Слайд 3</vt:lpstr>
      <vt:lpstr>Слайд 4</vt:lpstr>
      <vt:lpstr>Слайд 5</vt:lpstr>
      <vt:lpstr>Слайд 6</vt:lpstr>
      <vt:lpstr>Слайд 7</vt:lpstr>
      <vt:lpstr>Слайд 8</vt:lpstr>
      <vt:lpstr>История возникновения профессии</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Шамиль</dc:creator>
  <cp:lastModifiedBy>User</cp:lastModifiedBy>
  <cp:revision>36</cp:revision>
  <dcterms:created xsi:type="dcterms:W3CDTF">2017-11-02T10:13:33Z</dcterms:created>
  <dcterms:modified xsi:type="dcterms:W3CDTF">2022-04-13T09:02:20Z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0x01010087B7A7C4F272A741A350E9E61AFA1D19</vt:lpwstr>
  </property>
  <property fmtid="{D5CDD505-2E9C-101B-9397-08002B2CF9AE}" pid="3" name="_dlc_DocIdItemGuid">
    <vt:lpwstr>34e3465d-6d9e-4cbb-9f5d-fa39793e20de</vt:lpwstr>
  </property>
</Properties>
</file>