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77" r:id="rId2"/>
    <p:sldId id="300" r:id="rId3"/>
    <p:sldId id="282" r:id="rId4"/>
    <p:sldId id="286" r:id="rId5"/>
    <p:sldId id="287" r:id="rId6"/>
    <p:sldId id="257" r:id="rId7"/>
    <p:sldId id="260" r:id="rId8"/>
    <p:sldId id="261" r:id="rId9"/>
    <p:sldId id="263" r:id="rId10"/>
    <p:sldId id="292" r:id="rId11"/>
    <p:sldId id="301" r:id="rId12"/>
    <p:sldId id="295" r:id="rId13"/>
    <p:sldId id="298" r:id="rId14"/>
    <p:sldId id="30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34F03D"/>
    <a:srgbClr val="CC0066"/>
    <a:srgbClr val="F1331F"/>
    <a:srgbClr val="FFFF00"/>
    <a:srgbClr val="1DE35A"/>
    <a:srgbClr val="FF3300"/>
    <a:srgbClr val="51D32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28" autoAdjust="0"/>
  </p:normalViewPr>
  <p:slideViewPr>
    <p:cSldViewPr>
      <p:cViewPr>
        <p:scale>
          <a:sx n="80" d="100"/>
          <a:sy n="80" d="100"/>
        </p:scale>
        <p:origin x="-88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B8772-689E-416F-A55C-30C1905D18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50CC5-D0A4-4464-BD87-27551E4E62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880" y="273629"/>
            <a:ext cx="2056320" cy="585565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6481" y="273629"/>
            <a:ext cx="6032160" cy="585565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D5940-9147-4F95-BC73-D2B6D2C64D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94EAC-16B3-4E13-85B6-6E93DED2A5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958FF-0CA4-463D-A705-95CB63B64E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FB7EA-41F9-4FC6-9467-DDA47AAB64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6480" y="1604329"/>
            <a:ext cx="404352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8241" y="1604329"/>
            <a:ext cx="404496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6C768-67C2-4D5A-A874-B5CC83AA50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14E46-F1AF-47D8-9865-C28383D049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CE124-37B0-480C-94C9-B3A662976E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059A4-0D7A-4196-AD5F-CC4455D17B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F5D00-F1C9-475D-A7A9-1AF02A494D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7FA2B-09EC-4A01-9FDA-57FF51D7B1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6425" cy="1144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560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6813"/>
            <a:ext cx="2127250" cy="471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375" y="6246813"/>
            <a:ext cx="2897188" cy="471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75" y="6246813"/>
            <a:ext cx="2128838" cy="471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10259F84-EAC6-4993-8B63-8AA63CB3C6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algn="ctr" defTabSz="4064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64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Gothic" charset="-128"/>
        </a:defRPr>
      </a:lvl2pPr>
      <a:lvl3pPr algn="ctr" defTabSz="4064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Gothic" charset="-128"/>
        </a:defRPr>
      </a:lvl3pPr>
      <a:lvl4pPr algn="ctr" defTabSz="4064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Gothic" charset="-128"/>
        </a:defRPr>
      </a:lvl4pPr>
      <a:lvl5pPr algn="ctr" defTabSz="4064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Gothic" charset="-128"/>
        </a:defRPr>
      </a:lvl5pPr>
      <a:lvl6pPr marL="2280994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Gothic" charset="-128"/>
        </a:defRPr>
      </a:lvl6pPr>
      <a:lvl7pPr marL="2695720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Gothic" charset="-128"/>
        </a:defRPr>
      </a:lvl7pPr>
      <a:lvl8pPr marL="3110446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Gothic" charset="-128"/>
        </a:defRPr>
      </a:lvl8pPr>
      <a:lvl9pPr marL="3525172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09563" indent="-309563" algn="l" defTabSz="406400" rtl="0" eaLnBrk="0" fontAlgn="base" hangingPunct="0">
        <a:lnSpc>
          <a:spcPct val="93000"/>
        </a:lnSpc>
        <a:spcBef>
          <a:spcPct val="0"/>
        </a:spcBef>
        <a:spcAft>
          <a:spcPts val="1288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73100" indent="-258763" algn="l" defTabSz="406400" rtl="0" eaLnBrk="0" fontAlgn="base" hangingPunct="0">
        <a:lnSpc>
          <a:spcPct val="93000"/>
        </a:lnSpc>
        <a:spcBef>
          <a:spcPct val="0"/>
        </a:spcBef>
        <a:spcAft>
          <a:spcPts val="1038"/>
        </a:spcAft>
        <a:buClr>
          <a:srgbClr val="000000"/>
        </a:buClr>
        <a:buSzPct val="100000"/>
        <a:buFont typeface="Times New Roman" pitchFamily="18" charset="0"/>
        <a:defRPr sz="2500">
          <a:solidFill>
            <a:srgbClr val="000000"/>
          </a:solidFill>
          <a:latin typeface="+mn-lt"/>
          <a:ea typeface="+mn-ea"/>
        </a:defRPr>
      </a:lvl2pPr>
      <a:lvl3pPr marL="1036638" indent="-206375" algn="l" defTabSz="406400" rtl="0" eaLnBrk="0" fontAlgn="base" hangingPunct="0">
        <a:lnSpc>
          <a:spcPct val="93000"/>
        </a:lnSpc>
        <a:spcBef>
          <a:spcPct val="0"/>
        </a:spcBef>
        <a:spcAft>
          <a:spcPts val="775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</a:defRPr>
      </a:lvl3pPr>
      <a:lvl4pPr marL="1450975" indent="-206375" algn="l" defTabSz="406400" rtl="0" eaLnBrk="0" fontAlgn="base" hangingPunct="0">
        <a:lnSpc>
          <a:spcPct val="93000"/>
        </a:lnSpc>
        <a:spcBef>
          <a:spcPct val="0"/>
        </a:spcBef>
        <a:spcAft>
          <a:spcPts val="525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4pPr>
      <a:lvl5pPr marL="1865313" indent="-206375" algn="l" defTabSz="406400" rtl="0" eaLnBrk="0" fontAlgn="base" hangingPunct="0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5pPr>
      <a:lvl6pPr marL="2280994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ea typeface="+mn-ea"/>
        </a:defRPr>
      </a:lvl6pPr>
      <a:lvl7pPr marL="2695720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ea typeface="+mn-ea"/>
        </a:defRPr>
      </a:lvl7pPr>
      <a:lvl8pPr marL="3110446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ea typeface="+mn-ea"/>
        </a:defRPr>
      </a:lvl8pPr>
      <a:lvl9pPr marL="3525172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   </a:t>
            </a:r>
            <a:br>
              <a:rPr lang="ru-RU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ru-RU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br>
              <a:rPr lang="ru-RU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ru-RU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МКОУ </a:t>
            </a:r>
            <a:r>
              <a:rPr lang="ru-RU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Повалихинская</a:t>
            </a:r>
            <a:r>
              <a:rPr lang="ru-RU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начальная школа</a:t>
            </a:r>
            <a:r>
              <a:rPr lang="ru-RU" sz="3600" dirty="0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3600" dirty="0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3600" dirty="0" smtClean="0">
                <a:solidFill>
                  <a:srgbClr val="FF33CC"/>
                </a:solidFill>
              </a:rPr>
              <a:t/>
            </a:r>
            <a:br>
              <a:rPr lang="ru-RU" sz="3600" dirty="0" smtClean="0">
                <a:solidFill>
                  <a:srgbClr val="FF33CC"/>
                </a:solidFill>
              </a:rPr>
            </a:br>
            <a:endParaRPr lang="ru-RU" sz="3600" dirty="0">
              <a:solidFill>
                <a:srgbClr val="FF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Внеклассное мероприятие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3357554" y="4143380"/>
            <a:ext cx="503238" cy="503237"/>
          </a:xfrm>
          <a:prstGeom prst="star5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1500166" y="5929330"/>
            <a:ext cx="503238" cy="503237"/>
          </a:xfrm>
          <a:prstGeom prst="star5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2285984" y="2071678"/>
            <a:ext cx="503238" cy="503237"/>
          </a:xfrm>
          <a:prstGeom prst="star5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14282" y="1714488"/>
            <a:ext cx="3071834" cy="4000528"/>
          </a:xfrm>
          <a:prstGeom prst="star5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28926" y="2285992"/>
            <a:ext cx="57150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9 декабря -День Героев Отечества</a:t>
            </a:r>
          </a:p>
          <a:p>
            <a:pPr algn="ctr"/>
            <a:endParaRPr lang="ru-RU" sz="4800" kern="10" dirty="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r"/>
            <a:endParaRPr lang="ru-RU" kern="10" dirty="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2020-2021  </a:t>
            </a:r>
            <a:r>
              <a:rPr lang="ru-RU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учебный год.</a:t>
            </a:r>
          </a:p>
          <a:p>
            <a:pPr algn="ctr"/>
            <a:endParaRPr lang="ru-RU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357158" y="1928802"/>
            <a:ext cx="503238" cy="503237"/>
          </a:xfrm>
          <a:prstGeom prst="star5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8072462" y="5786454"/>
            <a:ext cx="503238" cy="503237"/>
          </a:xfrm>
          <a:prstGeom prst="star5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7929586" y="642918"/>
            <a:ext cx="503238" cy="503237"/>
          </a:xfrm>
          <a:prstGeom prst="star5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Герои - земляки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Смирнов Дмитрий Иванович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Герой Советского Союза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Великой Отечественной войне 1941-1945гг..</a:t>
            </a: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тинка 8 из 94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357166"/>
            <a:ext cx="1214447" cy="14287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Прямоугольник 9"/>
          <p:cNvSpPr/>
          <p:nvPr/>
        </p:nvSpPr>
        <p:spPr>
          <a:xfrm>
            <a:off x="1619672" y="5214950"/>
            <a:ext cx="6381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1" name="Рисунок 10" descr="IMG_305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3429000"/>
            <a:ext cx="3120346" cy="23402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 боевые </a:t>
            </a:r>
            <a:r>
              <a:rPr lang="ru-RU" dirty="0" smtClean="0"/>
              <a:t>заслуги имеет правительственные награды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000" dirty="0" smtClean="0"/>
              <a:t>: </a:t>
            </a:r>
            <a:endParaRPr lang="ru-RU" sz="1000" dirty="0" smtClean="0"/>
          </a:p>
          <a:p>
            <a:pPr algn="ctr" eaLnBrk="1" hangingPunct="1">
              <a:lnSpc>
                <a:spcPct val="80000"/>
              </a:lnSpc>
            </a:pPr>
            <a:r>
              <a:rPr lang="ru-RU" sz="1800" dirty="0" smtClean="0">
                <a:latin typeface="Arial Black" pitchFamily="34" charset="0"/>
                <a:cs typeface="Aharoni" pitchFamily="2" charset="-79"/>
              </a:rPr>
              <a:t>два ордена Ленина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800" dirty="0" smtClean="0">
                <a:latin typeface="Arial Black" pitchFamily="34" charset="0"/>
                <a:cs typeface="Aharoni" pitchFamily="2" charset="-79"/>
              </a:rPr>
              <a:t>Золотая Звезда «Героя Советского Союза»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800" dirty="0" smtClean="0">
                <a:latin typeface="Arial Black" pitchFamily="34" charset="0"/>
                <a:cs typeface="Aharoni" pitchFamily="2" charset="-79"/>
              </a:rPr>
              <a:t>4 ордена Красного Знамени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800" dirty="0" smtClean="0">
                <a:latin typeface="Arial Black" pitchFamily="34" charset="0"/>
                <a:cs typeface="Aharoni" pitchFamily="2" charset="-79"/>
              </a:rPr>
              <a:t>Орден Красной Звезды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800" dirty="0" smtClean="0">
                <a:latin typeface="Arial Black" pitchFamily="34" charset="0"/>
                <a:cs typeface="Aharoni" pitchFamily="2" charset="-79"/>
              </a:rPr>
              <a:t>Орден Богдана Хмельницкого 1-ой степени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800" dirty="0" smtClean="0">
                <a:latin typeface="Arial Black" pitchFamily="34" charset="0"/>
                <a:cs typeface="Aharoni" pitchFamily="2" charset="-79"/>
              </a:rPr>
              <a:t>Орден Суворова 2-ой степени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800" dirty="0" smtClean="0">
                <a:latin typeface="Arial Black" pitchFamily="34" charset="0"/>
                <a:cs typeface="Aharoni" pitchFamily="2" charset="-79"/>
              </a:rPr>
              <a:t>Орден Кутузова 2-ой степени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800" dirty="0" smtClean="0">
                <a:latin typeface="Arial Black" pitchFamily="34" charset="0"/>
                <a:cs typeface="Aharoni" pitchFamily="2" charset="-79"/>
              </a:rPr>
              <a:t>Медали 20, 30, 40, 50 лет Советской армии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800" dirty="0" smtClean="0">
                <a:latin typeface="Arial Black" pitchFamily="34" charset="0"/>
                <a:cs typeface="Aharoni" pitchFamily="2" charset="-79"/>
              </a:rPr>
              <a:t>Медали «Победа над фашистской Германией»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800" dirty="0" smtClean="0">
                <a:latin typeface="Arial Black" pitchFamily="34" charset="0"/>
                <a:cs typeface="Aharoni" pitchFamily="2" charset="-79"/>
              </a:rPr>
              <a:t>20 лет Победы над фашистской Германией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800" dirty="0" smtClean="0">
                <a:latin typeface="Arial Black" pitchFamily="34" charset="0"/>
                <a:cs typeface="Aharoni" pitchFamily="2" charset="-79"/>
              </a:rPr>
              <a:t>за освобождение </a:t>
            </a:r>
            <a:r>
              <a:rPr lang="ru-RU" sz="1800" dirty="0" err="1" smtClean="0">
                <a:latin typeface="Arial Black" pitchFamily="34" charset="0"/>
                <a:cs typeface="Aharoni" pitchFamily="2" charset="-79"/>
              </a:rPr>
              <a:t>Кенингсберга</a:t>
            </a:r>
            <a:r>
              <a:rPr lang="ru-RU" sz="1800" dirty="0" smtClean="0">
                <a:latin typeface="Arial Black" pitchFamily="34" charset="0"/>
                <a:cs typeface="Aharoni" pitchFamily="2" charset="-79"/>
              </a:rPr>
              <a:t> и другие награды</a:t>
            </a:r>
            <a:endParaRPr lang="ru-RU" sz="1800" dirty="0" smtClean="0">
              <a:latin typeface="Arial Black" pitchFamily="34" charset="0"/>
              <a:cs typeface="Aharoni" pitchFamily="2" charset="-79"/>
            </a:endParaRPr>
          </a:p>
          <a:p>
            <a:pPr eaLnBrk="1" hangingPunct="1">
              <a:lnSpc>
                <a:spcPct val="80000"/>
              </a:lnSpc>
            </a:pPr>
            <a:endParaRPr lang="ru-RU" sz="1000" dirty="0" smtClean="0"/>
          </a:p>
          <a:p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Защитники Брестской крепости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Они первыми встретили врага.  Когда фронт ушёл далеко вперёд, защитники крепости и в окружении продолжали сражаться. Больше месяца продолжалась оборона. Немцы ворвались в крепость, только уничтожив её защитников.</a:t>
            </a:r>
          </a:p>
          <a:p>
            <a:pPr eaLnBrk="1" hangingPunct="1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</a:p>
          <a:p>
            <a:pPr eaLnBrk="1" hangingPunct="1">
              <a:defRPr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857496"/>
            <a:ext cx="3357586" cy="33575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4929190" y="6198989"/>
            <a:ext cx="3357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Фомин Ефим Моисеевич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Сегодня патриоты России нужны не меньше, чем в годы войны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doc4web.ru/uploads/files/10/9100/hello_html_m6727c9f0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071679"/>
            <a:ext cx="5572164" cy="32147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 знаете ли вы героев патриотов  современности?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Герои Отечества –кто они?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 декабря – День Героя Отечества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785927"/>
            <a:ext cx="72408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Памятная дата установлена Государственной  Думой РФ в 2007 году.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Речь шла о восстановлении праздника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Дня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георгиевских кавалеров, который отмечался в России 9 декабря.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 дата закреплена и за Днем героев Отечества, которые достойны иметь свой праздник.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Александр Васильевич Суворов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Полководец, имя которого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составляет честь и славу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РОССИИ!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себя прославлял, а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Россию защищал.</a:t>
            </a:r>
          </a:p>
          <a:p>
            <a:pPr lvl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«Тяжело в учении – 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легко в бою».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jivopis_st590_suvorov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715008" y="1285860"/>
            <a:ext cx="2786082" cy="30003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Михаил Илларионович Кутузов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Мудрый, добрый,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заботливый командир</a:t>
            </a:r>
            <a:r>
              <a:rPr lang="ru-RU" dirty="0" smtClean="0"/>
              <a:t>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Бородинское сражение.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«Нельзя загубить остаток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войска.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 войска погибнет вся Россия,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 с войском мы вернём Москву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dirty="0"/>
          </a:p>
        </p:txBody>
      </p:sp>
      <p:pic>
        <p:nvPicPr>
          <p:cNvPr id="4" name="Рисунок 3" descr="kutuzov_m_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1285860"/>
            <a:ext cx="2786082" cy="32147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Александр Невский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(1221-1263)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4100" name="Picture 7" descr="pic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2000240"/>
            <a:ext cx="2994766" cy="33940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07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557338"/>
            <a:ext cx="4143404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Великий русский</a:t>
            </a:r>
          </a:p>
          <a:p>
            <a:pPr marL="0" indent="0" algn="ctr" eaLnBrk="1" hangingPunct="1"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полководец. Обезопасил</a:t>
            </a:r>
          </a:p>
          <a:p>
            <a:pPr marL="0" indent="0" algn="ctr" eaLnBrk="1" hangingPunct="1"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западные границы Руси. </a:t>
            </a:r>
          </a:p>
          <a:p>
            <a:pPr marL="0" indent="0" algn="ctr" eaLnBrk="1" hangingPunct="1"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Знаменитые сражения:</a:t>
            </a:r>
          </a:p>
          <a:p>
            <a:pPr marL="0" indent="0" algn="ctr" eaLnBrk="1" hangingPunct="1"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1240 – Невская битва;</a:t>
            </a:r>
          </a:p>
          <a:p>
            <a:pPr marL="0" indent="0" algn="ctr" eaLnBrk="1" hangingPunct="1"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1242 – Ледовое побоище.</a:t>
            </a:r>
          </a:p>
          <a:p>
            <a:pPr marL="0" indent="0" algn="ctr" eaLnBrk="1" hangingPunct="1"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Канонизирован Русской</a:t>
            </a:r>
          </a:p>
          <a:p>
            <a:pPr marL="0" indent="0" algn="ctr" eaLnBrk="1" hangingPunct="1"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православной церковью.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407526" eaLnBrk="1" hangingPunct="1">
              <a:defRPr/>
            </a:pP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Дмитрий Донской </a:t>
            </a:r>
            <a:b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1359-1389</a:t>
            </a:r>
            <a:r>
              <a:rPr lang="ru-RU" dirty="0" smtClean="0">
                <a:solidFill>
                  <a:srgbClr val="FF0066"/>
                </a:solidFill>
              </a:rPr>
              <a:t/>
            </a:r>
            <a:br>
              <a:rPr lang="ru-RU" dirty="0" smtClean="0">
                <a:solidFill>
                  <a:srgbClr val="FF0066"/>
                </a:solidFill>
              </a:rPr>
            </a:br>
            <a:endParaRPr lang="ru-RU" dirty="0" smtClean="0">
              <a:solidFill>
                <a:srgbClr val="FF0066"/>
              </a:solidFill>
            </a:endParaRPr>
          </a:p>
        </p:txBody>
      </p:sp>
      <p:pic>
        <p:nvPicPr>
          <p:cNvPr id="5123" name="Picture 4" descr="Глазун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643050"/>
            <a:ext cx="3058293" cy="34290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248150" y="1643050"/>
            <a:ext cx="4572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Князь московский и</a:t>
            </a:r>
          </a:p>
          <a:p>
            <a:pPr marL="342900" indent="-342900"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владимирский, построил новый каменный Кремль в Москве.</a:t>
            </a:r>
          </a:p>
          <a:p>
            <a:pPr marL="342900" indent="-342900"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Открыто вступил в</a:t>
            </a:r>
          </a:p>
          <a:p>
            <a:pPr marL="342900" indent="-342900"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единоборство с </a:t>
            </a:r>
          </a:p>
          <a:p>
            <a:pPr marL="342900" indent="-342900"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Ордынскими правителями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К.Минин и Д.Пожарский</a:t>
            </a:r>
          </a:p>
        </p:txBody>
      </p:sp>
      <p:pic>
        <p:nvPicPr>
          <p:cNvPr id="6147" name="Picture 4" descr="И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1551" y="2071678"/>
            <a:ext cx="3911306" cy="43259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5148263" y="1643050"/>
            <a:ext cx="342426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«Добрый памятник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поставлен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Двум героям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всей страной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знак того, 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был избавлен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несчастья 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край родной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Георгий Константинович Жуков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1896-1974</a:t>
            </a:r>
          </a:p>
        </p:txBody>
      </p:sp>
      <p:pic>
        <p:nvPicPr>
          <p:cNvPr id="6147" name="Picture 4" descr="Г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28662" y="1500174"/>
            <a:ext cx="2684460" cy="39356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3786182" y="1500174"/>
            <a:ext cx="391844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Хранили Русь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Суворов и Кутузов,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с ними встал в один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Бессмертный ряд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Четырежды 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Герой Советского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Союза</a:t>
            </a:r>
          </a:p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Георгий Жуков –</a:t>
            </a:r>
          </a:p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Маршал и солдат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ылины_и_богатыри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7B7A7C4F272A741A350E9E61AFA1D19" ma:contentTypeVersion="1" ma:contentTypeDescription="Создание документа." ma:contentTypeScope="" ma:versionID="6d1a6a1bd12e80f8029f5d05460fc137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8d8ae606f9f21459115ac0c95d74bcae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T4CTUPCNHN5M-1019478048-1147</_dlc_DocId>
    <_dlc_DocIdUrl xmlns="c71519f2-859d-46c1-a1b6-2941efed936d">
      <Url>http://edu-sps.koiro.local/chuhloma/povalihino/1/_layouts/15/DocIdRedir.aspx?ID=T4CTUPCNHN5M-1019478048-1147</Url>
      <Description>T4CTUPCNHN5M-1019478048-1147</Description>
    </_dlc_DocIdUrl>
  </documentManagement>
</p:properties>
</file>

<file path=customXml/itemProps1.xml><?xml version="1.0" encoding="utf-8"?>
<ds:datastoreItem xmlns:ds="http://schemas.openxmlformats.org/officeDocument/2006/customXml" ds:itemID="{9D6C2A04-0054-468A-AE7D-995973B0DB96}"/>
</file>

<file path=customXml/itemProps2.xml><?xml version="1.0" encoding="utf-8"?>
<ds:datastoreItem xmlns:ds="http://schemas.openxmlformats.org/officeDocument/2006/customXml" ds:itemID="{E9E810B2-A44D-41ED-A920-5DBB0B6D6F8E}"/>
</file>

<file path=customXml/itemProps3.xml><?xml version="1.0" encoding="utf-8"?>
<ds:datastoreItem xmlns:ds="http://schemas.openxmlformats.org/officeDocument/2006/customXml" ds:itemID="{C8AFC0F9-3367-492F-AECA-5CC761D90E58}"/>
</file>

<file path=customXml/itemProps4.xml><?xml version="1.0" encoding="utf-8"?>
<ds:datastoreItem xmlns:ds="http://schemas.openxmlformats.org/officeDocument/2006/customXml" ds:itemID="{E6186409-2890-4137-9B98-80F0170F18B1}"/>
</file>

<file path=docProps/app.xml><?xml version="1.0" encoding="utf-8"?>
<Properties xmlns="http://schemas.openxmlformats.org/officeDocument/2006/extended-properties" xmlns:vt="http://schemas.openxmlformats.org/officeDocument/2006/docPropsVTypes">
  <Template>Былины_и_богатыри</Template>
  <TotalTime>679</TotalTime>
  <Words>375</Words>
  <Application>Microsoft Office PowerPoint</Application>
  <PresentationFormat>Экран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Былины_и_богатыри</vt:lpstr>
      <vt:lpstr>       МКОУ Повалихинская начальная школа  </vt:lpstr>
      <vt:lpstr>Герои Отечества –кто они?</vt:lpstr>
      <vt:lpstr>9 декабря – День Героя Отечества</vt:lpstr>
      <vt:lpstr>Александр Васильевич Суворов</vt:lpstr>
      <vt:lpstr>Михаил Илларионович Кутузов</vt:lpstr>
      <vt:lpstr>Александр Невский (1221-1263)  </vt:lpstr>
      <vt:lpstr> Дмитрий Донской  1359-1389 </vt:lpstr>
      <vt:lpstr>К.Минин и Д.Пожарский</vt:lpstr>
      <vt:lpstr>Георгий Константинович Жуков  1896-1974</vt:lpstr>
      <vt:lpstr>Герои - земляки </vt:lpstr>
      <vt:lpstr>За боевые заслуги имеет правительственные награды</vt:lpstr>
      <vt:lpstr>Защитники Брестской крепости</vt:lpstr>
      <vt:lpstr>    Сегодня патриоты России нужны не меньше, чем в годы войны</vt:lpstr>
      <vt:lpstr>А знаете ли вы героев патриотов  современности?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Вик4а</dc:creator>
  <cp:lastModifiedBy>RePack by SPecialiST</cp:lastModifiedBy>
  <cp:revision>111</cp:revision>
  <dcterms:created xsi:type="dcterms:W3CDTF">2008-11-30T16:40:19Z</dcterms:created>
  <dcterms:modified xsi:type="dcterms:W3CDTF">2020-12-09T11:15:13Z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0x01010087B7A7C4F272A741A350E9E61AFA1D19</vt:lpwstr>
  </property>
  <property fmtid="{D5CDD505-2E9C-101B-9397-08002B2CF9AE}" pid="3" name="_dlc_DocIdItemGuid">
    <vt:lpwstr>8bb1a7bd-a26f-4dd2-8a33-c1abb0869a47</vt:lpwstr>
  </property>
</Properties>
</file>